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7684-6564-4446-89D6-EE2B95C3D5D1}" type="datetimeFigureOut">
              <a:rPr lang="en-US" smtClean="0"/>
              <a:t>12/10/09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14687-1452-4552-8D5F-0DEB94E58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" Target="slide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slide" Target="slide1.xml"/><Relationship Id="rId5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62000"/>
            <a:ext cx="6781800" cy="5093886"/>
          </a:xfrm>
          <a:prstGeom prst="rect">
            <a:avLst/>
          </a:prstGeom>
        </p:spPr>
      </p:pic>
      <p:sp>
        <p:nvSpPr>
          <p:cNvPr id="4" name="Rounded Rectangle 3">
            <a:hlinkClick r:id="rId3" action="ppaction://hlinksldjump"/>
            <a:hlinkHover r:id="rId3" action="ppaction://hlinksldjump"/>
          </p:cNvPr>
          <p:cNvSpPr/>
          <p:nvPr/>
        </p:nvSpPr>
        <p:spPr>
          <a:xfrm>
            <a:off x="914400" y="990600"/>
            <a:ext cx="2057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Tour Theme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  <a:hlinkHover r:id="rId4" action="ppaction://hlinksldjump"/>
          </p:cNvPr>
          <p:cNvSpPr/>
          <p:nvPr/>
        </p:nvSpPr>
        <p:spPr>
          <a:xfrm>
            <a:off x="914400" y="1828800"/>
            <a:ext cx="2057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 Today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>
            <a:hlinkClick r:id="rId4" action="ppaction://hlinksldjump"/>
            <a:hlinkHover r:id="rId4" action="ppaction://hlinksldjump"/>
          </p:cNvPr>
          <p:cNvSpPr/>
          <p:nvPr/>
        </p:nvSpPr>
        <p:spPr>
          <a:xfrm>
            <a:off x="6400800" y="5855886"/>
            <a:ext cx="2057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English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5867400"/>
            <a:ext cx="584200" cy="38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990600"/>
            <a:ext cx="5486400" cy="388620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1">
                <a:alpha val="75000"/>
              </a:schemeClr>
            </a:glow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772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39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29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429000" y="5486400"/>
            <a:ext cx="1295400" cy="1143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008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533400" y="228600"/>
            <a:ext cx="914400" cy="4572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990600"/>
            <a:ext cx="5486400" cy="411480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1">
                <a:alpha val="75000"/>
              </a:schemeClr>
            </a:glow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772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39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29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429000" y="5486400"/>
            <a:ext cx="1295400" cy="1143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008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533400" y="228600"/>
            <a:ext cx="914400" cy="4572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38400" y="2942272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</a:t>
            </a:r>
            <a:r>
              <a:rPr lang="en-US" dirty="0" smtClean="0"/>
              <a:t> </a:t>
            </a:r>
            <a:r>
              <a:rPr lang="en-US" dirty="0" err="1" smtClean="0"/>
              <a:t>rem</a:t>
            </a:r>
            <a:r>
              <a:rPr lang="en-US" dirty="0" smtClean="0"/>
              <a:t> </a:t>
            </a:r>
            <a:r>
              <a:rPr lang="en-US" dirty="0" err="1" smtClean="0"/>
              <a:t>aperiam</a:t>
            </a:r>
            <a:r>
              <a:rPr lang="en-US" dirty="0" smtClean="0"/>
              <a:t>, </a:t>
            </a:r>
            <a:r>
              <a:rPr lang="en-US" dirty="0" err="1" smtClean="0"/>
              <a:t>eaque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514600" y="1371600"/>
            <a:ext cx="2286000" cy="1371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10200" y="1371600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840468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2297668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2754868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3669268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4638" y="3212068"/>
            <a:ext cx="13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Gallery  Title</a:t>
            </a:r>
            <a:endParaRPr lang="en-US" dirty="0"/>
          </a:p>
        </p:txBody>
      </p:sp>
      <p:sp>
        <p:nvSpPr>
          <p:cNvPr id="26" name="Action Button: Custom 25">
            <a:hlinkClick r:id="" action="ppaction://noaction" highlightClick="1"/>
          </p:cNvPr>
          <p:cNvSpPr/>
          <p:nvPr/>
        </p:nvSpPr>
        <p:spPr>
          <a:xfrm>
            <a:off x="5414638" y="4114800"/>
            <a:ext cx="1362723" cy="228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990600"/>
            <a:ext cx="5486400" cy="388620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1">
                <a:alpha val="75000"/>
              </a:schemeClr>
            </a:glow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772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390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29200" y="5791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429000" y="5486400"/>
            <a:ext cx="1295400" cy="1143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00800" y="6019800"/>
            <a:ext cx="6096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533400" y="228600"/>
            <a:ext cx="914400" cy="4572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85800" y="25146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39624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" y="5410200"/>
            <a:ext cx="1066800" cy="838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533400" y="228600"/>
            <a:ext cx="914400" cy="4572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3600" y="2514600"/>
            <a:ext cx="4551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</a:t>
            </a:r>
            <a:r>
              <a:rPr lang="en-US" dirty="0" smtClean="0"/>
              <a:t> </a:t>
            </a:r>
            <a:r>
              <a:rPr lang="en-US" dirty="0" err="1" smtClean="0"/>
              <a:t>rem</a:t>
            </a:r>
            <a:r>
              <a:rPr lang="en-US" dirty="0" smtClean="0"/>
              <a:t> </a:t>
            </a:r>
            <a:r>
              <a:rPr lang="en-US" dirty="0" err="1" smtClean="0"/>
              <a:t>aperiam</a:t>
            </a:r>
            <a:r>
              <a:rPr lang="en-US" dirty="0" smtClean="0"/>
              <a:t>, </a:t>
            </a:r>
            <a:r>
              <a:rPr lang="en-US" dirty="0" err="1" smtClean="0"/>
              <a:t>eaque</a:t>
            </a:r>
            <a:r>
              <a:rPr lang="en-US" dirty="0" smtClean="0"/>
              <a:t> </a:t>
            </a:r>
            <a:r>
              <a:rPr lang="en-US" dirty="0" err="1" smtClean="0"/>
              <a:t>ipsa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3962400"/>
            <a:ext cx="4551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</a:t>
            </a:r>
            <a:r>
              <a:rPr lang="en-US" dirty="0" smtClean="0"/>
              <a:t> </a:t>
            </a:r>
            <a:r>
              <a:rPr lang="en-US" dirty="0" err="1" smtClean="0"/>
              <a:t>rem</a:t>
            </a:r>
            <a:r>
              <a:rPr lang="en-US" dirty="0" smtClean="0"/>
              <a:t> </a:t>
            </a:r>
            <a:r>
              <a:rPr lang="en-US" dirty="0" err="1" smtClean="0"/>
              <a:t>aperiam</a:t>
            </a:r>
            <a:r>
              <a:rPr lang="en-US" dirty="0" smtClean="0"/>
              <a:t>, </a:t>
            </a:r>
            <a:r>
              <a:rPr lang="en-US" dirty="0" err="1" smtClean="0"/>
              <a:t>eaque</a:t>
            </a:r>
            <a:r>
              <a:rPr lang="en-US" dirty="0" smtClean="0"/>
              <a:t> </a:t>
            </a:r>
            <a:r>
              <a:rPr lang="en-US" dirty="0" err="1" smtClean="0"/>
              <a:t>ipsa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0" y="5410200"/>
            <a:ext cx="4551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</a:t>
            </a:r>
            <a:r>
              <a:rPr lang="en-US" dirty="0" smtClean="0"/>
              <a:t> </a:t>
            </a:r>
            <a:r>
              <a:rPr lang="en-US" dirty="0" err="1" smtClean="0"/>
              <a:t>rem</a:t>
            </a:r>
            <a:r>
              <a:rPr lang="en-US" dirty="0" smtClean="0"/>
              <a:t> </a:t>
            </a:r>
            <a:r>
              <a:rPr lang="en-US" dirty="0" err="1" smtClean="0"/>
              <a:t>aperiam</a:t>
            </a:r>
            <a:r>
              <a:rPr lang="en-US" dirty="0" smtClean="0"/>
              <a:t>, </a:t>
            </a:r>
            <a:r>
              <a:rPr lang="en-US" dirty="0" err="1" smtClean="0"/>
              <a:t>eaque</a:t>
            </a:r>
            <a:r>
              <a:rPr lang="en-US" dirty="0" smtClean="0"/>
              <a:t> </a:t>
            </a:r>
            <a:r>
              <a:rPr lang="en-US" dirty="0" err="1" smtClean="0"/>
              <a:t>ipsa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1371600"/>
            <a:ext cx="1814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DIA Today</a:t>
            </a:r>
            <a:endParaRPr lang="en-US" sz="2800" dirty="0">
              <a:latin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4200" y="914400"/>
            <a:ext cx="17526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Banner Ad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110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Moulder</dc:creator>
  <cp:lastModifiedBy>V Moulder</cp:lastModifiedBy>
  <cp:revision>11</cp:revision>
  <dcterms:created xsi:type="dcterms:W3CDTF">2009-12-10T19:25:54Z</dcterms:created>
  <dcterms:modified xsi:type="dcterms:W3CDTF">2009-12-10T22:09:49Z</dcterms:modified>
</cp:coreProperties>
</file>