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-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5DA23-54EE-7D4F-B3A7-7A55B8D29779}" type="datetimeFigureOut">
              <a:rPr lang="en-US" smtClean="0"/>
              <a:t>8/10/09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DF3E0-12CE-EF4F-B4A9-FBB1C77296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DF3E0-12CE-EF4F-B4A9-FBB1C77296A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8429-6BDA-CB4B-8AED-8180E3D009E8}" type="datetimeFigureOut">
              <a:rPr lang="en-US" smtClean="0"/>
              <a:t>8/10/09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1E4-8FD4-8947-AFDD-8C68AEBDB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8429-6BDA-CB4B-8AED-8180E3D009E8}" type="datetimeFigureOut">
              <a:rPr lang="en-US" smtClean="0"/>
              <a:t>8/10/09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1E4-8FD4-8947-AFDD-8C68AEBDB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8429-6BDA-CB4B-8AED-8180E3D009E8}" type="datetimeFigureOut">
              <a:rPr lang="en-US" smtClean="0"/>
              <a:t>8/10/09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1E4-8FD4-8947-AFDD-8C68AEBDB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8429-6BDA-CB4B-8AED-8180E3D009E8}" type="datetimeFigureOut">
              <a:rPr lang="en-US" smtClean="0"/>
              <a:t>8/10/09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1E4-8FD4-8947-AFDD-8C68AEBDB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8429-6BDA-CB4B-8AED-8180E3D009E8}" type="datetimeFigureOut">
              <a:rPr lang="en-US" smtClean="0"/>
              <a:t>8/10/09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1E4-8FD4-8947-AFDD-8C68AEBDB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8429-6BDA-CB4B-8AED-8180E3D009E8}" type="datetimeFigureOut">
              <a:rPr lang="en-US" smtClean="0"/>
              <a:t>8/10/09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1E4-8FD4-8947-AFDD-8C68AEBDB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8429-6BDA-CB4B-8AED-8180E3D009E8}" type="datetimeFigureOut">
              <a:rPr lang="en-US" smtClean="0"/>
              <a:t>8/10/09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1E4-8FD4-8947-AFDD-8C68AEBDB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8429-6BDA-CB4B-8AED-8180E3D009E8}" type="datetimeFigureOut">
              <a:rPr lang="en-US" smtClean="0"/>
              <a:t>8/10/09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1E4-8FD4-8947-AFDD-8C68AEBDB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8429-6BDA-CB4B-8AED-8180E3D009E8}" type="datetimeFigureOut">
              <a:rPr lang="en-US" smtClean="0"/>
              <a:t>8/10/09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1E4-8FD4-8947-AFDD-8C68AEBDB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8429-6BDA-CB4B-8AED-8180E3D009E8}" type="datetimeFigureOut">
              <a:rPr lang="en-US" smtClean="0"/>
              <a:t>8/10/09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1E4-8FD4-8947-AFDD-8C68AEBDB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8429-6BDA-CB4B-8AED-8180E3D009E8}" type="datetimeFigureOut">
              <a:rPr lang="en-US" smtClean="0"/>
              <a:t>8/10/09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1E4-8FD4-8947-AFDD-8C68AEBDB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8429-6BDA-CB4B-8AED-8180E3D009E8}" type="datetimeFigureOut">
              <a:rPr lang="en-US" smtClean="0"/>
              <a:t>8/10/09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61E4-8FD4-8947-AFDD-8C68AEBDB4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Source Accessibility Forum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11,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advantage of Open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do in Open Source that we can’t do in proprietary or closed systems?</a:t>
            </a:r>
          </a:p>
          <a:p>
            <a:r>
              <a:rPr lang="en-US" dirty="0" smtClean="0"/>
              <a:t>Should we mimic proprietary systems and create a parallel system?</a:t>
            </a:r>
          </a:p>
          <a:p>
            <a:r>
              <a:rPr lang="en-US" dirty="0" smtClean="0"/>
              <a:t>… or can we do something innovative and radical?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Reach a critical mass of accessibility to make it viable:</a:t>
            </a:r>
          </a:p>
          <a:p>
            <a:r>
              <a:rPr lang="en-US" dirty="0" smtClean="0"/>
              <a:t>for people with disabilities to use open source systems (e.g., Linux)</a:t>
            </a:r>
          </a:p>
          <a:p>
            <a:r>
              <a:rPr lang="en-US" dirty="0" smtClean="0"/>
              <a:t>for jurisdictions/organizations that require accessibility to adopt open source systems and 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OS applications are accessible </a:t>
            </a:r>
          </a:p>
          <a:p>
            <a:r>
              <a:rPr lang="en-US" dirty="0" smtClean="0"/>
              <a:t>Provide open source developer supports for creating accessible systems (both OS and proprietary)</a:t>
            </a:r>
          </a:p>
          <a:p>
            <a:r>
              <a:rPr lang="en-US" dirty="0" smtClean="0"/>
              <a:t>Create OS assistive technologies</a:t>
            </a:r>
          </a:p>
          <a:p>
            <a:r>
              <a:rPr lang="en-US" dirty="0" smtClean="0"/>
              <a:t>Create accessible OS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AEGIS - Peter </a:t>
            </a:r>
            <a:r>
              <a:rPr lang="en-US" dirty="0" err="1" smtClean="0"/>
              <a:t>Korn</a:t>
            </a:r>
            <a:endParaRPr lang="en-US" dirty="0" smtClean="0"/>
          </a:p>
          <a:p>
            <a:r>
              <a:rPr lang="en-US" dirty="0" smtClean="0"/>
              <a:t>Raising the Floor - Gregg </a:t>
            </a:r>
            <a:r>
              <a:rPr lang="en-US" dirty="0" err="1" smtClean="0"/>
              <a:t>Vanderheiden</a:t>
            </a:r>
            <a:endParaRPr lang="en-US" dirty="0" smtClean="0"/>
          </a:p>
          <a:p>
            <a:r>
              <a:rPr lang="en-US" dirty="0" smtClean="0"/>
              <a:t>Fluid (part of both) - Colin Clark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Access</a:t>
            </a:r>
          </a:p>
          <a:p>
            <a:r>
              <a:rPr lang="en-US" dirty="0" smtClean="0"/>
              <a:t>IRC</a:t>
            </a:r>
          </a:p>
          <a:p>
            <a:r>
              <a:rPr lang="en-US" dirty="0" smtClean="0"/>
              <a:t>Captioning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Mr. Abdul </a:t>
            </a:r>
            <a:r>
              <a:rPr lang="en-US" dirty="0" err="1" smtClean="0"/>
              <a:t>Waheed</a:t>
            </a:r>
            <a:r>
              <a:rPr lang="en-US" dirty="0" smtClean="0"/>
              <a:t> Khan PhD.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hope to accomplish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current work and status</a:t>
            </a:r>
          </a:p>
          <a:p>
            <a:r>
              <a:rPr lang="en-US" dirty="0" smtClean="0"/>
              <a:t>Identify gaps and critical work</a:t>
            </a:r>
          </a:p>
          <a:p>
            <a:r>
              <a:rPr lang="en-US" dirty="0" smtClean="0"/>
              <a:t>Develop strategies and roadmap moving forward</a:t>
            </a:r>
          </a:p>
          <a:p>
            <a:endParaRPr lang="en-US" dirty="0" smtClean="0"/>
          </a:p>
          <a:p>
            <a:r>
              <a:rPr lang="en-US" dirty="0" smtClean="0"/>
              <a:t>Present to broader community at follow up meeting in October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problem space”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people with disabilities can presently, reliably use open source systems and applications?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people with disabilities can afford not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Assistive Technologies and most of the world</a:t>
            </a:r>
          </a:p>
          <a:p>
            <a:r>
              <a:rPr lang="en-US" dirty="0" smtClean="0"/>
              <a:t>Available to purchase?</a:t>
            </a:r>
          </a:p>
          <a:p>
            <a:r>
              <a:rPr lang="en-US" dirty="0" smtClean="0"/>
              <a:t>Maintained and serviced?</a:t>
            </a:r>
          </a:p>
          <a:p>
            <a:r>
              <a:rPr lang="en-US" dirty="0" smtClean="0"/>
              <a:t>Cost less than 50% of annual income?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Assistive Technology</a:t>
            </a:r>
          </a:p>
          <a:p>
            <a:r>
              <a:rPr lang="en-US" dirty="0" smtClean="0"/>
              <a:t>Functionality and scope of compatibility</a:t>
            </a:r>
          </a:p>
          <a:p>
            <a:r>
              <a:rPr lang="en-US" dirty="0" smtClean="0"/>
              <a:t>Price</a:t>
            </a:r>
          </a:p>
          <a:p>
            <a:endParaRPr lang="en-US" dirty="0" smtClean="0"/>
          </a:p>
          <a:p>
            <a:r>
              <a:rPr lang="en-US" dirty="0" smtClean="0"/>
              <a:t>Accessible ICT domain rapidly getting smaller with respect to ICT used by average user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vs. Specialized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access is improving and seems more sustainable</a:t>
            </a:r>
          </a:p>
          <a:p>
            <a:r>
              <a:rPr lang="en-US" dirty="0" smtClean="0"/>
              <a:t>Issue of personalization and familiarization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298</Words>
  <Application>Microsoft Macintosh PowerPoint</Application>
  <PresentationFormat>On-screen Show (4:3)</PresentationFormat>
  <Paragraphs>52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Open Source Accessibility Forum</vt:lpstr>
      <vt:lpstr>Welcome!</vt:lpstr>
      <vt:lpstr>Logistics</vt:lpstr>
      <vt:lpstr>UNESCO</vt:lpstr>
      <vt:lpstr>What we hope to accomplish</vt:lpstr>
      <vt:lpstr>“The problem space”</vt:lpstr>
      <vt:lpstr>How many people with disabilities can afford not to?</vt:lpstr>
      <vt:lpstr>Technology Gap</vt:lpstr>
      <vt:lpstr>Direct vs. Specialized</vt:lpstr>
      <vt:lpstr>The advantage of Open Source</vt:lpstr>
      <vt:lpstr>How do we…</vt:lpstr>
      <vt:lpstr>Approaches</vt:lpstr>
      <vt:lpstr>Strategic Approaches</vt:lpstr>
      <vt:lpstr>Status of Current Work</vt:lpstr>
      <vt:lpstr>Critical Gaps</vt:lpstr>
    </vt:vector>
  </TitlesOfParts>
  <Company>University of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Source Accessibility Forum</dc:title>
  <dc:creator>Jutta Treviranus</dc:creator>
  <cp:lastModifiedBy>Jutta Treviranus</cp:lastModifiedBy>
  <cp:revision>4</cp:revision>
  <dcterms:created xsi:type="dcterms:W3CDTF">2009-08-11T00:28:41Z</dcterms:created>
  <dcterms:modified xsi:type="dcterms:W3CDTF">2009-08-11T17:15:13Z</dcterms:modified>
</cp:coreProperties>
</file>