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79" r:id="rId5"/>
    <p:sldId id="273" r:id="rId6"/>
    <p:sldId id="290" r:id="rId7"/>
    <p:sldId id="296" r:id="rId8"/>
    <p:sldId id="297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43" autoAdjust="0"/>
  </p:normalViewPr>
  <p:slideViewPr>
    <p:cSldViewPr snapToGrid="0" snapToObjects="1">
      <p:cViewPr varScale="1">
        <p:scale>
          <a:sx n="132" d="100"/>
          <a:sy n="132" d="100"/>
        </p:scale>
        <p:origin x="-35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648DB-CF0B-BA4E-8628-1CD27EE09EDD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5DE08-844C-444E-8CA1-8AEDBA60F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9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DE08-844C-444E-8CA1-8AEDBA60F6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DE08-844C-444E-8CA1-8AEDBA60F6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E2DF2-B619-6246-845A-663746943460}" type="datetimeFigureOut">
              <a:rPr lang="en-US" smtClean="0"/>
              <a:t>13-04-04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BA3574-B72A-8741-B5CB-515E0C3E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84"/>
            <a:ext cx="1502338" cy="929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slide" Target="slide2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slide" Target="slide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slide" Target="slide1.xml"/><Relationship Id="rId5" Type="http://schemas.openxmlformats.org/officeDocument/2006/relationships/image" Target="../media/image2.emf"/><Relationship Id="rId6" Type="http://schemas.openxmlformats.org/officeDocument/2006/relationships/slide" Target="slide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.emf"/><Relationship Id="rId5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image" Target="../media/image2.emf"/><Relationship Id="rId5" Type="http://schemas.openxmlformats.org/officeDocument/2006/relationships/slide" Target="slide7.xml"/><Relationship Id="rId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slide" Target="slide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2.emf"/><Relationship Id="rId5" Type="http://schemas.openxmlformats.org/officeDocument/2006/relationships/slide" Target="slide9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7.emf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933900" y="73466"/>
            <a:ext cx="1848756" cy="463220"/>
          </a:xfrm>
        </p:spPr>
        <p:txBody>
          <a:bodyPr>
            <a:normAutofit/>
          </a:bodyPr>
          <a:lstStyle/>
          <a:p>
            <a:r>
              <a:rPr lang="en-US" sz="1600" dirty="0"/>
              <a:t>w</a:t>
            </a:r>
            <a:r>
              <a:rPr lang="en-US" sz="1600" dirty="0" smtClean="0"/>
              <a:t>elcome screen</a:t>
            </a:r>
            <a:endParaRPr lang="en-US" sz="1600" dirty="0"/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3077597" y="3962944"/>
            <a:ext cx="2993398" cy="5859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79565" y="6044339"/>
            <a:ext cx="957687" cy="3608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765" y="3357459"/>
            <a:ext cx="863600" cy="863600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077597" y="3203319"/>
            <a:ext cx="2993398" cy="5859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850" y="1261346"/>
            <a:ext cx="279400" cy="27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215036" y="587131"/>
            <a:ext cx="1447431" cy="464894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g</a:t>
            </a:r>
            <a:r>
              <a:rPr lang="en-US" sz="1600" dirty="0" smtClean="0"/>
              <a:t>athering device settings</a:t>
            </a:r>
            <a:endParaRPr lang="en-US" sz="1600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2618147" y="6073021"/>
            <a:ext cx="1057192" cy="2980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368300"/>
            <a:ext cx="4064000" cy="6121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9222" y="1094450"/>
            <a:ext cx="1502338" cy="929889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Touch anywhere on the device screen to exit PCP</a:t>
            </a:r>
            <a:endParaRPr lang="en-US" sz="1600" dirty="0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978340" y="2006451"/>
            <a:ext cx="1057192" cy="2980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014" y="3964941"/>
            <a:ext cx="863600" cy="863600"/>
          </a:xfrm>
          <a:prstGeom prst="rect">
            <a:avLst/>
          </a:prstGeom>
        </p:spPr>
      </p:pic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2540000" y="2428839"/>
            <a:ext cx="4064000" cy="404816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0" y="381000"/>
            <a:ext cx="40513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240" y="57342"/>
            <a:ext cx="1502338" cy="929889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evice content (phone set)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941" y="1270391"/>
            <a:ext cx="1502338" cy="929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Touch the cloud to edit preferences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864" y="397600"/>
            <a:ext cx="3175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695" y="555431"/>
            <a:ext cx="863600" cy="86360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540000" y="381000"/>
            <a:ext cx="4064000" cy="6062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97" y="1025390"/>
            <a:ext cx="1601672" cy="9298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PCP is opened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Phone Set is active and indicated in upper left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Select drop-down to open Preference Set menu.</a:t>
            </a:r>
            <a:endParaRPr lang="en-US" dirty="0"/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2642832" y="1256300"/>
            <a:ext cx="1057192" cy="666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34597" y="1267327"/>
            <a:ext cx="1057192" cy="666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540000" y="2137378"/>
            <a:ext cx="4064000" cy="43396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479" y="721534"/>
            <a:ext cx="863600" cy="86360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3795958" y="1256300"/>
            <a:ext cx="1057192" cy="6663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6053118" y="569042"/>
            <a:ext cx="435557" cy="2845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2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81574" y="57342"/>
            <a:ext cx="1601672" cy="929889"/>
          </a:xfrm>
        </p:spPr>
        <p:txBody>
          <a:bodyPr/>
          <a:lstStyle/>
          <a:p>
            <a:r>
              <a:rPr lang="en-US" dirty="0" smtClean="0"/>
              <a:t>Settings list</a:t>
            </a:r>
            <a:endParaRPr lang="en-US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598753" y="1645138"/>
            <a:ext cx="3938500" cy="519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598753" y="2220850"/>
            <a:ext cx="3938500" cy="519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146" y="1789050"/>
            <a:ext cx="863600" cy="863600"/>
          </a:xfrm>
          <a:prstGeom prst="rect">
            <a:avLst/>
          </a:prstGeom>
        </p:spPr>
      </p:pic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6053118" y="569042"/>
            <a:ext cx="435557" cy="2845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1020" y="1419718"/>
            <a:ext cx="202467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Preference Set menu shows list of available preference sets</a:t>
            </a:r>
          </a:p>
          <a:p>
            <a:endParaRPr lang="en-US" dirty="0"/>
          </a:p>
          <a:p>
            <a:r>
              <a:rPr lang="en-US" dirty="0" smtClean="0"/>
              <a:t>Select Base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92" y="1261346"/>
            <a:ext cx="279400" cy="27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624812" y="148553"/>
            <a:ext cx="1447431" cy="464894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a</a:t>
            </a:r>
            <a:r>
              <a:rPr lang="en-US" sz="1600" dirty="0" smtClean="0"/>
              <a:t>pplying base set</a:t>
            </a:r>
            <a:endParaRPr lang="en-US" sz="1600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673665" y="6073020"/>
            <a:ext cx="1057192" cy="2980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68300"/>
            <a:ext cx="4064000" cy="6121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589335" y="584"/>
            <a:ext cx="1502338" cy="92988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base set created</a:t>
            </a:r>
            <a:endParaRPr lang="en-US" sz="1600" dirty="0"/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2540000" y="2410348"/>
            <a:ext cx="4064000" cy="40666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32833" y="2002975"/>
            <a:ext cx="1071381" cy="3050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159" y="3953557"/>
            <a:ext cx="863600" cy="863600"/>
          </a:xfrm>
          <a:prstGeom prst="rect">
            <a:avLst/>
          </a:prstGeom>
        </p:spPr>
      </p:pic>
      <p:sp>
        <p:nvSpPr>
          <p:cNvPr id="13" name="Title 5"/>
          <p:cNvSpPr txBox="1">
            <a:spLocks/>
          </p:cNvSpPr>
          <p:nvPr/>
        </p:nvSpPr>
        <p:spPr>
          <a:xfrm>
            <a:off x="199222" y="1094450"/>
            <a:ext cx="1502338" cy="929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smtClean="0"/>
              <a:t>Touch anywhere on the device screen to exit PCP</a:t>
            </a:r>
            <a:endParaRPr lang="en-US" sz="1600" dirty="0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540000" y="2428839"/>
            <a:ext cx="4064000" cy="404816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2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0" y="381000"/>
            <a:ext cx="40513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2240" y="57342"/>
            <a:ext cx="1502338" cy="929889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evice content (phone set)</a:t>
            </a:r>
            <a:endParaRPr lang="en-US" dirty="0"/>
          </a:p>
        </p:txBody>
      </p:sp>
      <p:sp>
        <p:nvSpPr>
          <p:cNvPr id="8" name="Title 1">
            <a:hlinkClick r:id="rId3" action="ppaction://hlinksldjump"/>
          </p:cNvPr>
          <p:cNvSpPr txBox="1">
            <a:spLocks/>
          </p:cNvSpPr>
          <p:nvPr/>
        </p:nvSpPr>
        <p:spPr>
          <a:xfrm>
            <a:off x="395941" y="1270392"/>
            <a:ext cx="1070676" cy="6079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RETURN TO WELCOME SCREEN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864" y="397600"/>
            <a:ext cx="3175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17" y="1699406"/>
            <a:ext cx="863600" cy="86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0000" y="381000"/>
            <a:ext cx="4064000" cy="6062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anim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70</Words>
  <Application>Microsoft Macintosh PowerPoint</Application>
  <PresentationFormat>On-screen Show (4:3)</PresentationFormat>
  <Paragraphs>17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wireframe animation</vt:lpstr>
      <vt:lpstr>welcome screen</vt:lpstr>
      <vt:lpstr>gathering device settings</vt:lpstr>
      <vt:lpstr>Touch anywhere on the device screen to exit PCP</vt:lpstr>
      <vt:lpstr>device content (phone set)</vt:lpstr>
      <vt:lpstr>PCP is opened   Phone Set is active and indicated in upper left   Select drop-down to open Preference Set menu.</vt:lpstr>
      <vt:lpstr>Settings list</vt:lpstr>
      <vt:lpstr>applying base set</vt:lpstr>
      <vt:lpstr>base set created</vt:lpstr>
      <vt:lpstr>device content (phone set)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Ayotte</dc:creator>
  <cp:lastModifiedBy>Dana Ayotte</cp:lastModifiedBy>
  <cp:revision>157</cp:revision>
  <dcterms:created xsi:type="dcterms:W3CDTF">2013-02-13T19:25:38Z</dcterms:created>
  <dcterms:modified xsi:type="dcterms:W3CDTF">2013-04-04T18:09:30Z</dcterms:modified>
</cp:coreProperties>
</file>