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79" r:id="rId5"/>
    <p:sldId id="294" r:id="rId6"/>
    <p:sldId id="299" r:id="rId7"/>
    <p:sldId id="291" r:id="rId8"/>
    <p:sldId id="29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643" autoAdjust="0"/>
  </p:normalViewPr>
  <p:slideViewPr>
    <p:cSldViewPr snapToGrid="0" snapToObjects="1">
      <p:cViewPr varScale="1">
        <p:scale>
          <a:sx n="131" d="100"/>
          <a:sy n="131" d="100"/>
        </p:scale>
        <p:origin x="-35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648DB-CF0B-BA4E-8628-1CD27EE09EDD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5DE08-844C-444E-8CA1-8AEDBA60F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9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5DE08-844C-444E-8CA1-8AEDBA60F6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5DE08-844C-444E-8CA1-8AEDBA60F6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3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9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84"/>
            <a:ext cx="1502338" cy="929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slide" Target="slide2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slide" Target="slide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slide" Target="slide1.xml"/><Relationship Id="rId5" Type="http://schemas.openxmlformats.org/officeDocument/2006/relationships/image" Target="../media/image6.emf"/><Relationship Id="rId6" Type="http://schemas.openxmlformats.org/officeDocument/2006/relationships/slide" Target="slide5.xml"/><Relationship Id="rId7" Type="http://schemas.openxmlformats.org/officeDocument/2006/relationships/image" Target="../media/image2.emf"/><Relationship Id="rId8" Type="http://schemas.openxmlformats.org/officeDocument/2006/relationships/slide" Target="slide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2.emf"/><Relationship Id="rId5" Type="http://schemas.openxmlformats.org/officeDocument/2006/relationships/slide" Target="slide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image" Target="../media/image2.emf"/><Relationship Id="rId5" Type="http://schemas.openxmlformats.org/officeDocument/2006/relationships/slide" Target="slide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image" Target="../media/image2.emf"/><Relationship Id="rId5" Type="http://schemas.openxmlformats.org/officeDocument/2006/relationships/slide" Target="slide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slide" Target="slide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81000"/>
            <a:ext cx="4064000" cy="6096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933900" y="73466"/>
            <a:ext cx="1848756" cy="463220"/>
          </a:xfrm>
        </p:spPr>
        <p:txBody>
          <a:bodyPr>
            <a:normAutofit/>
          </a:bodyPr>
          <a:lstStyle/>
          <a:p>
            <a:r>
              <a:rPr lang="en-US" sz="1600" dirty="0"/>
              <a:t>w</a:t>
            </a:r>
            <a:r>
              <a:rPr lang="en-US" sz="1600" dirty="0" smtClean="0"/>
              <a:t>elcome screen</a:t>
            </a:r>
            <a:endParaRPr lang="en-US" sz="1600" dirty="0"/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3077597" y="3962944"/>
            <a:ext cx="2993398" cy="5859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79565" y="6044339"/>
            <a:ext cx="957687" cy="3608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3357459"/>
            <a:ext cx="863600" cy="863600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077597" y="3203319"/>
            <a:ext cx="2993398" cy="5859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381000"/>
            <a:ext cx="4064000" cy="609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850" y="1261346"/>
            <a:ext cx="279400" cy="279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624812" y="148553"/>
            <a:ext cx="1447431" cy="464894"/>
          </a:xfrm>
        </p:spPr>
        <p:txBody>
          <a:bodyPr>
            <a:normAutofit fontScale="90000"/>
          </a:bodyPr>
          <a:lstStyle/>
          <a:p>
            <a:r>
              <a:rPr lang="en-US" sz="1600" dirty="0"/>
              <a:t>g</a:t>
            </a:r>
            <a:r>
              <a:rPr lang="en-US" sz="1600" dirty="0" smtClean="0"/>
              <a:t>athering device settings</a:t>
            </a:r>
            <a:endParaRPr lang="en-US" sz="1600" dirty="0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2618147" y="6073021"/>
            <a:ext cx="1057192" cy="2980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368300"/>
            <a:ext cx="4064000" cy="61214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589335" y="584"/>
            <a:ext cx="1502338" cy="929889"/>
          </a:xfrm>
        </p:spPr>
        <p:txBody>
          <a:bodyPr>
            <a:normAutofit/>
          </a:bodyPr>
          <a:lstStyle/>
          <a:p>
            <a:r>
              <a:rPr lang="en-US" sz="1600" dirty="0"/>
              <a:t>p</a:t>
            </a:r>
            <a:r>
              <a:rPr lang="en-US" sz="1600" dirty="0" smtClean="0"/>
              <a:t>hone set created</a:t>
            </a:r>
            <a:endParaRPr lang="en-US" sz="1600" dirty="0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3978340" y="2006451"/>
            <a:ext cx="1057192" cy="2980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502" y="397600"/>
            <a:ext cx="317500" cy="228600"/>
          </a:xfrm>
          <a:prstGeom prst="rect">
            <a:avLst/>
          </a:prstGeom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2540000" y="381000"/>
            <a:ext cx="4064000" cy="29213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4014" y="3964941"/>
            <a:ext cx="863600" cy="863600"/>
          </a:xfrm>
          <a:prstGeom prst="rect">
            <a:avLst/>
          </a:prstGeom>
        </p:spPr>
      </p:pic>
      <p:sp>
        <p:nvSpPr>
          <p:cNvPr id="7" name="Rectangle 6">
            <a:hlinkClick r:id="rId8" action="ppaction://hlinksldjump"/>
          </p:cNvPr>
          <p:cNvSpPr/>
          <p:nvPr/>
        </p:nvSpPr>
        <p:spPr>
          <a:xfrm>
            <a:off x="2540000" y="2428839"/>
            <a:ext cx="4064000" cy="404816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199222" y="1094450"/>
            <a:ext cx="1502338" cy="929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Touch anywhere on the device screen to exit PCP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682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0" y="381000"/>
            <a:ext cx="40513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2240" y="57342"/>
            <a:ext cx="1502338" cy="929889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evice content (phone set)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941" y="1270391"/>
            <a:ext cx="1502338" cy="929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Touch the cloud to edit preferences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864" y="397600"/>
            <a:ext cx="3175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695" y="555431"/>
            <a:ext cx="863600" cy="863600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540000" y="381000"/>
            <a:ext cx="4064000" cy="6062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68300"/>
            <a:ext cx="4064000" cy="612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2240" y="57342"/>
            <a:ext cx="1502338" cy="929889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ext size adjusted (Phone Set)</a:t>
            </a:r>
            <a:endParaRPr lang="en-US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2540000" y="3566923"/>
            <a:ext cx="4064000" cy="29100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677" y="1564859"/>
            <a:ext cx="863600" cy="863600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642832" y="1256300"/>
            <a:ext cx="1057192" cy="666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5309" y="1672906"/>
            <a:ext cx="1709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icon to search for a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68300"/>
            <a:ext cx="4064000" cy="612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2240" y="57342"/>
            <a:ext cx="1502338" cy="929889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ext size adjusted (Phone Set)</a:t>
            </a:r>
            <a:endParaRPr lang="en-US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2540000" y="3566923"/>
            <a:ext cx="4064000" cy="29100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275" y="2428459"/>
            <a:ext cx="863600" cy="863600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540000" y="2158482"/>
            <a:ext cx="4064000" cy="50351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5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0" y="381000"/>
            <a:ext cx="406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2240" y="57342"/>
            <a:ext cx="1228312" cy="929889"/>
          </a:xfrm>
        </p:spPr>
        <p:txBody>
          <a:bodyPr/>
          <a:lstStyle/>
          <a:p>
            <a:r>
              <a:rPr lang="en-US" dirty="0" smtClean="0"/>
              <a:t>Keypad Search </a:t>
            </a:r>
            <a:br>
              <a:rPr lang="en-US" dirty="0" smtClean="0"/>
            </a:br>
            <a:r>
              <a:rPr lang="en-US" dirty="0" smtClean="0"/>
              <a:t>(Phone </a:t>
            </a:r>
            <a:r>
              <a:rPr lang="en-US" dirty="0"/>
              <a:t>S</a:t>
            </a:r>
            <a:r>
              <a:rPr lang="en-US" dirty="0" smtClean="0"/>
              <a:t>et)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060" y="5432952"/>
            <a:ext cx="863600" cy="863600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534329" y="5003062"/>
            <a:ext cx="932331" cy="8567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6459" y="1550796"/>
            <a:ext cx="186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 search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8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2240" y="57342"/>
            <a:ext cx="1228312" cy="929889"/>
          </a:xfrm>
        </p:spPr>
        <p:txBody>
          <a:bodyPr/>
          <a:lstStyle/>
          <a:p>
            <a:r>
              <a:rPr lang="en-US" dirty="0" smtClean="0"/>
              <a:t>Keypad Search </a:t>
            </a:r>
            <a:br>
              <a:rPr lang="en-US" dirty="0" smtClean="0"/>
            </a:br>
            <a:r>
              <a:rPr lang="en-US" dirty="0" smtClean="0"/>
              <a:t>(Phone </a:t>
            </a:r>
            <a:r>
              <a:rPr lang="en-US" dirty="0"/>
              <a:t>S</a:t>
            </a:r>
            <a:r>
              <a:rPr lang="en-US" dirty="0" smtClean="0"/>
              <a:t>et)</a:t>
            </a:r>
            <a:endParaRPr lang="en-US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345632" y="670397"/>
            <a:ext cx="1266398" cy="923330"/>
          </a:xfrm>
          <a:prstGeom prst="rect">
            <a:avLst/>
          </a:prstGeom>
          <a:noFill/>
          <a:ln w="6350" cmpd="sng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>
                <a:solidFill>
                  <a:schemeClr val="bg1">
                    <a:lumMod val="65000"/>
                  </a:schemeClr>
                </a:solidFill>
              </a:rPr>
              <a:t>RETURN TO BEGINNING OF DEMO</a:t>
            </a:r>
            <a:endParaRPr lang="en-US" cap="small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381000"/>
            <a:ext cx="4064000" cy="609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80" y="1504508"/>
            <a:ext cx="86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anim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65</Words>
  <Application>Microsoft Macintosh PowerPoint</Application>
  <PresentationFormat>On-screen Show (4:3)</PresentationFormat>
  <Paragraphs>15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wireframe animation</vt:lpstr>
      <vt:lpstr>welcome screen</vt:lpstr>
      <vt:lpstr>gathering device settings</vt:lpstr>
      <vt:lpstr>phone set created</vt:lpstr>
      <vt:lpstr>device content (phone set)</vt:lpstr>
      <vt:lpstr>text size adjusted (Phone Set)</vt:lpstr>
      <vt:lpstr>text size adjusted (Phone Set)</vt:lpstr>
      <vt:lpstr>Keypad Search  (Phone Set)</vt:lpstr>
      <vt:lpstr>Keypad Search  (Phone Set)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Ayotte</dc:creator>
  <cp:lastModifiedBy>Dana Ayotte</cp:lastModifiedBy>
  <cp:revision>154</cp:revision>
  <dcterms:created xsi:type="dcterms:W3CDTF">2013-02-13T19:25:38Z</dcterms:created>
  <dcterms:modified xsi:type="dcterms:W3CDTF">2013-04-04T18:04:49Z</dcterms:modified>
</cp:coreProperties>
</file>