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6" r:id="rId3"/>
    <p:sldId id="297" r:id="rId4"/>
    <p:sldId id="298" r:id="rId5"/>
    <p:sldId id="273" r:id="rId6"/>
    <p:sldId id="274" r:id="rId7"/>
    <p:sldId id="275" r:id="rId8"/>
    <p:sldId id="292" r:id="rId9"/>
    <p:sldId id="293" r:id="rId10"/>
    <p:sldId id="279" r:id="rId11"/>
    <p:sldId id="300" r:id="rId12"/>
    <p:sldId id="29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643" autoAdjust="0"/>
  </p:normalViewPr>
  <p:slideViewPr>
    <p:cSldViewPr snapToGrid="0" snapToObjects="1">
      <p:cViewPr varScale="1">
        <p:scale>
          <a:sx n="134" d="100"/>
          <a:sy n="134" d="100"/>
        </p:scale>
        <p:origin x="-34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648DB-CF0B-BA4E-8628-1CD27EE09EDD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5DE08-844C-444E-8CA1-8AEDBA60F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9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3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9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84"/>
            <a:ext cx="1502338" cy="929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2.emf"/><Relationship Id="rId5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image" Target="../media/image2.emf"/><Relationship Id="rId5" Type="http://schemas.openxmlformats.org/officeDocument/2006/relationships/slide" Target="slide8.xml"/><Relationship Id="rId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slide" Target="slide1.xm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slide" Target="slide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slide" Target="slide9.xml"/><Relationship Id="rId5" Type="http://schemas.openxmlformats.org/officeDocument/2006/relationships/slide" Target="slide1.xml"/><Relationship Id="rId6" Type="http://schemas.openxmlformats.org/officeDocument/2006/relationships/image" Target="../media/image2.emf"/><Relationship Id="rId7" Type="http://schemas.openxmlformats.org/officeDocument/2006/relationships/slide" Target="slide4.xml"/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.emf"/><Relationship Id="rId5" Type="http://schemas.openxmlformats.org/officeDocument/2006/relationships/slide" Target="slide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image" Target="../media/image2.emf"/><Relationship Id="rId5" Type="http://schemas.openxmlformats.org/officeDocument/2006/relationships/slide" Target="slide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slide" Target="slide10.xml"/><Relationship Id="rId5" Type="http://schemas.openxmlformats.org/officeDocument/2006/relationships/image" Target="../media/image2.emf"/><Relationship Id="rId6" Type="http://schemas.openxmlformats.org/officeDocument/2006/relationships/slide" Target="slide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image" Target="../media/image2.emf"/><Relationship Id="rId5" Type="http://schemas.openxmlformats.org/officeDocument/2006/relationships/slide" Target="slide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slide" Target="slide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81000"/>
            <a:ext cx="4064000" cy="6096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933900" y="73466"/>
            <a:ext cx="1848756" cy="463220"/>
          </a:xfrm>
        </p:spPr>
        <p:txBody>
          <a:bodyPr>
            <a:normAutofit/>
          </a:bodyPr>
          <a:lstStyle/>
          <a:p>
            <a:r>
              <a:rPr lang="en-US" sz="1600" dirty="0"/>
              <a:t>w</a:t>
            </a:r>
            <a:r>
              <a:rPr lang="en-US" sz="1600" dirty="0" smtClean="0"/>
              <a:t>elcome screen</a:t>
            </a:r>
            <a:endParaRPr lang="en-US" sz="1600" dirty="0"/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3077597" y="3203319"/>
            <a:ext cx="2993398" cy="5859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3077597" y="3962944"/>
            <a:ext cx="2993398" cy="5859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765" y="4133796"/>
            <a:ext cx="86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81000"/>
            <a:ext cx="4041331" cy="6091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2240" y="57342"/>
            <a:ext cx="1502338" cy="929889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evice content (phone set)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941" y="1270391"/>
            <a:ext cx="1502338" cy="929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Touch the cloud to edit preferences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4" y="455610"/>
            <a:ext cx="508000" cy="36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690" y="639760"/>
            <a:ext cx="863600" cy="863600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540000" y="381000"/>
            <a:ext cx="4064000" cy="6062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68300"/>
            <a:ext cx="4064000" cy="612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2240" y="57342"/>
            <a:ext cx="1502338" cy="929889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ext size adjusted (Phone Set)</a:t>
            </a:r>
            <a:endParaRPr lang="en-US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2540000" y="3566923"/>
            <a:ext cx="4064000" cy="29100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270" y="652602"/>
            <a:ext cx="863600" cy="863600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6053118" y="569042"/>
            <a:ext cx="439906" cy="2271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053118" y="569042"/>
            <a:ext cx="435557" cy="2845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0509" y="569042"/>
            <a:ext cx="182128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Base Set remains active and is indicated in upper left</a:t>
            </a:r>
          </a:p>
          <a:p>
            <a:endParaRPr lang="en-US" dirty="0"/>
          </a:p>
          <a:p>
            <a:r>
              <a:rPr lang="en-US" dirty="0" smtClean="0"/>
              <a:t>Select drop-down to open Preference Set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2240" y="57342"/>
            <a:ext cx="1502338" cy="929889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ext size adjusted (Phone Set)</a:t>
            </a:r>
            <a:endParaRPr lang="en-US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540000" y="3566923"/>
            <a:ext cx="4064000" cy="29100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3926" y="853563"/>
            <a:ext cx="2038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the Base Set has been modified, the user is prompted to save before they can access the Preference Set menu.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83" y="4230435"/>
            <a:ext cx="863600" cy="863600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233926" y="3555078"/>
            <a:ext cx="2038497" cy="92333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RETURN </a:t>
            </a:r>
            <a:r>
              <a:rPr lang="en-US" dirty="0" smtClean="0"/>
              <a:t>TO BEGINNING OF DEMO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0" y="368300"/>
            <a:ext cx="4064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81000"/>
            <a:ext cx="4064000" cy="609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92" y="1261346"/>
            <a:ext cx="279400" cy="279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624812" y="148553"/>
            <a:ext cx="1447431" cy="464894"/>
          </a:xfrm>
        </p:spPr>
        <p:txBody>
          <a:bodyPr>
            <a:normAutofit fontScale="90000"/>
          </a:bodyPr>
          <a:lstStyle/>
          <a:p>
            <a:r>
              <a:rPr lang="en-US" sz="1600" dirty="0"/>
              <a:t>a</a:t>
            </a:r>
            <a:r>
              <a:rPr lang="en-US" sz="1600" dirty="0" smtClean="0"/>
              <a:t>pplying base set</a:t>
            </a:r>
            <a:endParaRPr lang="en-US" sz="1600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673665" y="6073020"/>
            <a:ext cx="1057192" cy="2980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368300"/>
            <a:ext cx="4064000" cy="61214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589335" y="584"/>
            <a:ext cx="1502338" cy="92988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base set created</a:t>
            </a:r>
            <a:endParaRPr lang="en-US" sz="1600" dirty="0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540000" y="2410348"/>
            <a:ext cx="4064000" cy="40666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032833" y="2002975"/>
            <a:ext cx="1071381" cy="3050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797" y="3814197"/>
            <a:ext cx="863600" cy="863600"/>
          </a:xfrm>
          <a:prstGeom prst="rect">
            <a:avLst/>
          </a:prstGeom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2540000" y="2428839"/>
            <a:ext cx="4064000" cy="404816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199222" y="1094450"/>
            <a:ext cx="1502338" cy="929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Touch anywhere on the device screen to exit PCP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882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0" y="381000"/>
            <a:ext cx="40513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2240" y="57342"/>
            <a:ext cx="1502338" cy="929889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evice content (phone set)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941" y="1270391"/>
            <a:ext cx="1502338" cy="929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Touch the cloud to edit preferences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864" y="397600"/>
            <a:ext cx="3175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695" y="555431"/>
            <a:ext cx="863600" cy="863600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540000" y="381000"/>
            <a:ext cx="4064000" cy="6062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68300"/>
            <a:ext cx="4064000" cy="612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81574" y="57342"/>
            <a:ext cx="1601672" cy="929889"/>
          </a:xfrm>
        </p:spPr>
        <p:txBody>
          <a:bodyPr/>
          <a:lstStyle/>
          <a:p>
            <a:r>
              <a:rPr lang="en-US" dirty="0" smtClean="0"/>
              <a:t>PCP opened (Phone Set)</a:t>
            </a:r>
            <a:endParaRPr lang="en-US" dirty="0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2540000" y="2137378"/>
            <a:ext cx="4064000" cy="43396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550" y="1705578"/>
            <a:ext cx="863600" cy="863600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3795958" y="1256300"/>
            <a:ext cx="1057192" cy="666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0118" y="404657"/>
            <a:ext cx="1826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set is indicated at top left.</a:t>
            </a:r>
          </a:p>
          <a:p>
            <a:endParaRPr lang="en-US" dirty="0"/>
          </a:p>
          <a:p>
            <a:r>
              <a:rPr lang="en-US" dirty="0" smtClean="0"/>
              <a:t>Select icon to increase size of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2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42900"/>
            <a:ext cx="4064000" cy="615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2240" y="57342"/>
            <a:ext cx="1502338" cy="929889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djust text size (Phone Set)</a:t>
            </a:r>
            <a:endParaRPr lang="en-US" dirty="0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5293055" y="3277793"/>
            <a:ext cx="361857" cy="23044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540001" y="3563757"/>
            <a:ext cx="4064000" cy="28969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455" y="2639261"/>
            <a:ext cx="863600" cy="863600"/>
          </a:xfrm>
          <a:prstGeom prst="rect">
            <a:avLst/>
          </a:prstGeom>
        </p:spPr>
      </p:pic>
      <p:sp>
        <p:nvSpPr>
          <p:cNvPr id="5" name="Rectangle 4">
            <a:hlinkClick r:id="rId6" action="ppaction://hlinksldjump"/>
          </p:cNvPr>
          <p:cNvSpPr/>
          <p:nvPr/>
        </p:nvSpPr>
        <p:spPr>
          <a:xfrm>
            <a:off x="3455385" y="2639261"/>
            <a:ext cx="2199527" cy="17737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5739" y="1774295"/>
            <a:ext cx="1948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 slider to increase content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68300"/>
            <a:ext cx="4064000" cy="612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2240" y="57342"/>
            <a:ext cx="1502338" cy="929889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ext size adjusted (Phone Set)</a:t>
            </a:r>
            <a:endParaRPr lang="en-US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2540000" y="3566923"/>
            <a:ext cx="4064000" cy="29100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797" y="3382397"/>
            <a:ext cx="863600" cy="863600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5257578" y="3284769"/>
            <a:ext cx="439906" cy="2271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0533" y="1843875"/>
            <a:ext cx="1844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Explore advanced preferences related to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54000"/>
            <a:ext cx="4064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45431" y="57342"/>
            <a:ext cx="1665529" cy="929889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pen advance </a:t>
            </a:r>
            <a:r>
              <a:rPr lang="en-US" dirty="0" err="1" smtClean="0"/>
              <a:t>prefs</a:t>
            </a:r>
            <a:r>
              <a:rPr lang="en-US" dirty="0" smtClean="0"/>
              <a:t> – button size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93205" y="166548"/>
            <a:ext cx="763373" cy="2775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969" y="1751273"/>
            <a:ext cx="863600" cy="863600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654912" y="1647004"/>
            <a:ext cx="361857" cy="23044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6568" y="1751272"/>
            <a:ext cx="2174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Decide not to make any changes, close advanced preferences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68300"/>
            <a:ext cx="4064000" cy="612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2240" y="57342"/>
            <a:ext cx="1502338" cy="929889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ext size adjusted (Phone Set)</a:t>
            </a:r>
            <a:endParaRPr lang="en-US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2540000" y="3566923"/>
            <a:ext cx="4064000" cy="29100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355" y="3135123"/>
            <a:ext cx="863600" cy="86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508" y="569042"/>
            <a:ext cx="20050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Base Set is now indicated in upper left</a:t>
            </a:r>
          </a:p>
          <a:p>
            <a:endParaRPr lang="en-US" dirty="0"/>
          </a:p>
          <a:p>
            <a:r>
              <a:rPr lang="en-US" dirty="0" smtClean="0"/>
              <a:t>Select device screen to exit PCP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2540000" y="2139079"/>
            <a:ext cx="4064000" cy="433792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8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anim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188</Words>
  <Application>Microsoft Macintosh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wireframe animation</vt:lpstr>
      <vt:lpstr>welcome screen</vt:lpstr>
      <vt:lpstr>applying base set</vt:lpstr>
      <vt:lpstr>base set created</vt:lpstr>
      <vt:lpstr>device content (phone set)</vt:lpstr>
      <vt:lpstr>PCP opened (Phone Set)</vt:lpstr>
      <vt:lpstr>adjust text size (Phone Set)</vt:lpstr>
      <vt:lpstr>text size adjusted (Phone Set)</vt:lpstr>
      <vt:lpstr>open advance prefs – button size</vt:lpstr>
      <vt:lpstr>text size adjusted (Phone Set)</vt:lpstr>
      <vt:lpstr>device content (phone set)</vt:lpstr>
      <vt:lpstr>text size adjusted (Phone Set)</vt:lpstr>
      <vt:lpstr>text size adjusted (Phone Set)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Ayotte</dc:creator>
  <cp:lastModifiedBy>Dana Ayotte</cp:lastModifiedBy>
  <cp:revision>172</cp:revision>
  <dcterms:created xsi:type="dcterms:W3CDTF">2013-02-13T19:25:38Z</dcterms:created>
  <dcterms:modified xsi:type="dcterms:W3CDTF">2013-04-04T18:05:12Z</dcterms:modified>
</cp:coreProperties>
</file>