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4F4F4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Shape 20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1" name="Shape 20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3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4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4" name="Body Level One…"/>
          <p:cNvSpPr txBox="1"/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23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024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3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4" name="Body Level One…"/>
          <p:cNvSpPr txBox="1"/>
          <p:nvPr>
            <p:ph type="body" sz="quarter" idx="1"/>
          </p:nvPr>
        </p:nvSpPr>
        <p:spPr>
          <a:xfrm>
            <a:off x="8369300" y="2324100"/>
            <a:ext cx="1955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4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4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5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10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54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71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072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3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10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82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083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84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4" name="Body Level One…"/>
          <p:cNvSpPr txBox="1"/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9467850" y="1320800"/>
            <a:ext cx="2965450" cy="6870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xfrm>
            <a:off x="571500" y="1320800"/>
            <a:ext cx="8743950" cy="6870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03" name="Title Text"/>
          <p:cNvSpPr txBox="1"/>
          <p:nvPr>
            <p:ph type="title"/>
          </p:nvPr>
        </p:nvSpPr>
        <p:spPr>
          <a:xfrm>
            <a:off x="9467850" y="330200"/>
            <a:ext cx="2965450" cy="855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4" name="Body Level One…"/>
          <p:cNvSpPr txBox="1"/>
          <p:nvPr>
            <p:ph type="body" idx="1"/>
          </p:nvPr>
        </p:nvSpPr>
        <p:spPr>
          <a:xfrm>
            <a:off x="571500" y="330200"/>
            <a:ext cx="8743950" cy="855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1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7200"/>
              </a:spcBef>
            </a:lvl1pPr>
            <a:lvl2pPr marL="0" indent="457200" algn="ctr">
              <a:spcBef>
                <a:spcPts val="7200"/>
              </a:spcBef>
            </a:lvl2pPr>
            <a:lvl3pPr marL="0" indent="914400" algn="ctr">
              <a:spcBef>
                <a:spcPts val="7200"/>
              </a:spcBef>
            </a:lvl3pPr>
            <a:lvl4pPr marL="0" indent="1371600" algn="ctr">
              <a:spcBef>
                <a:spcPts val="7200"/>
              </a:spcBef>
            </a:lvl4pPr>
            <a:lvl5pPr marL="0" indent="1828800" algn="ctr">
              <a:spcBef>
                <a:spcPts val="7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22" name="Body Level One…"/>
          <p:cNvSpPr txBox="1"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131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7200"/>
              </a:spcBef>
              <a:defRPr sz="2000"/>
            </a:lvl1pPr>
            <a:lvl2pPr marL="0" indent="457200">
              <a:spcBef>
                <a:spcPts val="7200"/>
              </a:spcBef>
              <a:defRPr sz="2000"/>
            </a:lvl2pPr>
            <a:lvl3pPr marL="0" indent="914400">
              <a:spcBef>
                <a:spcPts val="7200"/>
              </a:spcBef>
              <a:defRPr sz="2000"/>
            </a:lvl3pPr>
            <a:lvl4pPr marL="0" indent="1371600">
              <a:spcBef>
                <a:spcPts val="7200"/>
              </a:spcBef>
              <a:defRPr sz="2000"/>
            </a:lvl4pPr>
            <a:lvl5pPr marL="0" indent="1828800">
              <a:spcBef>
                <a:spcPts val="72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40" name="Body Level One…"/>
          <p:cNvSpPr txBox="1"/>
          <p:nvPr>
            <p:ph type="body" sz="half" idx="1"/>
          </p:nvPr>
        </p:nvSpPr>
        <p:spPr>
          <a:xfrm>
            <a:off x="571500" y="863600"/>
            <a:ext cx="5854700" cy="802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49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7200"/>
              </a:spcBef>
              <a:defRPr b="1" sz="2400"/>
            </a:lvl1pPr>
            <a:lvl2pPr marL="0" indent="457200">
              <a:spcBef>
                <a:spcPts val="7200"/>
              </a:spcBef>
              <a:defRPr b="1" sz="2400"/>
            </a:lvl2pPr>
            <a:lvl3pPr marL="0" indent="914400">
              <a:spcBef>
                <a:spcPts val="7200"/>
              </a:spcBef>
              <a:defRPr b="1" sz="2400"/>
            </a:lvl3pPr>
            <a:lvl4pPr marL="0" indent="1371600">
              <a:spcBef>
                <a:spcPts val="7200"/>
              </a:spcBef>
              <a:defRPr b="1" sz="2400"/>
            </a:lvl4pPr>
            <a:lvl5pPr marL="0" indent="1828800">
              <a:spcBef>
                <a:spcPts val="72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0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7200"/>
              </a:spcBef>
              <a:defRPr b="1" sz="2400"/>
            </a:pPr>
          </a:p>
        </p:txBody>
      </p:sp>
      <p:sp>
        <p:nvSpPr>
          <p:cNvPr id="1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74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5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7200"/>
              </a:spcBef>
              <a:defRPr sz="1400"/>
            </a:pPr>
          </a:p>
        </p:txBody>
      </p:sp>
      <p:sp>
        <p:nvSpPr>
          <p:cNvPr id="1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84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85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7200"/>
              </a:spcBef>
              <a:defRPr sz="1400"/>
            </a:lvl1pPr>
            <a:lvl2pPr marL="0" indent="457200">
              <a:spcBef>
                <a:spcPts val="7200"/>
              </a:spcBef>
              <a:defRPr sz="1400"/>
            </a:lvl2pPr>
            <a:lvl3pPr marL="0" indent="914400">
              <a:spcBef>
                <a:spcPts val="7200"/>
              </a:spcBef>
              <a:defRPr sz="1400"/>
            </a:lvl3pPr>
            <a:lvl4pPr marL="0" indent="1371600">
              <a:spcBef>
                <a:spcPts val="7200"/>
              </a:spcBef>
              <a:defRPr sz="1400"/>
            </a:lvl4pPr>
            <a:lvl5pPr marL="0" indent="1828800">
              <a:spcBef>
                <a:spcPts val="72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194" name="Body Level One…"/>
          <p:cNvSpPr txBox="1"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Title Text"/>
          <p:cNvSpPr txBox="1"/>
          <p:nvPr>
            <p:ph type="title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203" name="Body Level One…"/>
          <p:cNvSpPr txBox="1"/>
          <p:nvPr>
            <p:ph type="body" idx="1"/>
          </p:nvPr>
        </p:nvSpPr>
        <p:spPr>
          <a:xfrm>
            <a:off x="571500" y="390525"/>
            <a:ext cx="8743950" cy="84994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72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1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2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3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3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23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4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43" name="Body Level One…"/>
          <p:cNvSpPr txBox="1"/>
          <p:nvPr>
            <p:ph type="body"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556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623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7483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928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5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5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1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6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8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28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7493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2446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602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2047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1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9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29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9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0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3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12" name="Title Text"/>
          <p:cNvSpPr txBox="1"/>
          <p:nvPr>
            <p:ph type="title"/>
          </p:nvPr>
        </p:nvSpPr>
        <p:spPr>
          <a:xfrm>
            <a:off x="9467850" y="330200"/>
            <a:ext cx="2965450" cy="838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3" name="Body Level One…"/>
          <p:cNvSpPr txBox="1"/>
          <p:nvPr>
            <p:ph type="body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2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3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3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4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34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5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3" name="Body Level One…"/>
          <p:cNvSpPr txBox="1"/>
          <p:nvPr>
            <p:ph type="body" sz="half" idx="1"/>
          </p:nvPr>
        </p:nvSpPr>
        <p:spPr>
          <a:xfrm>
            <a:off x="571500" y="2324100"/>
            <a:ext cx="58547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6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13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7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9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39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1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0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40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0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1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13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22" name="Title Text"/>
          <p:cNvSpPr txBox="1"/>
          <p:nvPr>
            <p:ph type="title"/>
          </p:nvPr>
        </p:nvSpPr>
        <p:spPr>
          <a:xfrm>
            <a:off x="9467850" y="330200"/>
            <a:ext cx="2965450" cy="855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3" name="Body Level One…"/>
          <p:cNvSpPr txBox="1"/>
          <p:nvPr>
            <p:ph type="body" idx="1"/>
          </p:nvPr>
        </p:nvSpPr>
        <p:spPr>
          <a:xfrm>
            <a:off x="571500" y="330200"/>
            <a:ext cx="8743950" cy="855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432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441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450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459" name="Body Level One…"/>
          <p:cNvSpPr txBox="1"/>
          <p:nvPr>
            <p:ph type="body"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556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623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7483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928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468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9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14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sz="half" idx="1"/>
          </p:nvPr>
        </p:nvSpPr>
        <p:spPr>
          <a:xfrm>
            <a:off x="571500" y="2324100"/>
            <a:ext cx="58547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493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7493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2446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602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2047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4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14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503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04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513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Title Text"/>
          <p:cNvSpPr txBox="1"/>
          <p:nvPr>
            <p:ph type="title"/>
          </p:nvPr>
        </p:nvSpPr>
        <p:spPr>
          <a:xfrm>
            <a:off x="9428163" y="390525"/>
            <a:ext cx="2925763" cy="832167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/>
            <a:r>
              <a:t>Title Text</a:t>
            </a:r>
          </a:p>
        </p:txBody>
      </p:sp>
      <p:sp>
        <p:nvSpPr>
          <p:cNvPr id="1522" name="Body Level One…"/>
          <p:cNvSpPr txBox="1"/>
          <p:nvPr>
            <p:ph type="body" idx="1"/>
          </p:nvPr>
        </p:nvSpPr>
        <p:spPr>
          <a:xfrm>
            <a:off x="650875" y="390525"/>
            <a:ext cx="8624889" cy="83216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711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55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6002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2044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31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2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41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42" name="Body Level One…"/>
          <p:cNvSpPr txBox="1"/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51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52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61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2" name="Body Level One…"/>
          <p:cNvSpPr txBox="1"/>
          <p:nvPr>
            <p:ph type="body" sz="quarter" idx="1"/>
          </p:nvPr>
        </p:nvSpPr>
        <p:spPr>
          <a:xfrm>
            <a:off x="571500" y="5016500"/>
            <a:ext cx="24638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71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2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3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/>
            </a:pPr>
          </a:p>
        </p:txBody>
      </p:sp>
      <p:sp>
        <p:nvSpPr>
          <p:cNvPr id="15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82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99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00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1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/>
            </a:pPr>
          </a:p>
        </p:txBody>
      </p:sp>
      <p:sp>
        <p:nvSpPr>
          <p:cNvPr id="16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10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11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12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21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2" name="Body Level One…"/>
          <p:cNvSpPr txBox="1"/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Line"/>
          <p:cNvSpPr/>
          <p:nvPr/>
        </p:nvSpPr>
        <p:spPr>
          <a:xfrm>
            <a:off x="647700" y="4749800"/>
            <a:ext cx="4881563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31" name="Title Text"/>
          <p:cNvSpPr txBox="1"/>
          <p:nvPr>
            <p:ph type="title"/>
          </p:nvPr>
        </p:nvSpPr>
        <p:spPr>
          <a:xfrm>
            <a:off x="4381500" y="1320800"/>
            <a:ext cx="1270000" cy="6870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32" name="Body Level One…"/>
          <p:cNvSpPr txBox="1"/>
          <p:nvPr>
            <p:ph type="body" sz="quarter" idx="1"/>
          </p:nvPr>
        </p:nvSpPr>
        <p:spPr>
          <a:xfrm>
            <a:off x="571500" y="1320800"/>
            <a:ext cx="3657600" cy="6870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41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642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>
                <a:solidFill>
                  <a:schemeClr val="accent1">
                    <a:lumOff val="-14980"/>
                  </a:schemeClr>
                </a:solidFill>
              </a:defRPr>
            </a:lvl1pPr>
            <a:lvl2pPr marL="0" indent="457200" algn="ctr">
              <a:defRPr>
                <a:solidFill>
                  <a:schemeClr val="accent1">
                    <a:lumOff val="-14980"/>
                  </a:schemeClr>
                </a:solidFill>
              </a:defRPr>
            </a:lvl2pPr>
            <a:lvl3pPr marL="0" indent="914400" algn="ctr">
              <a:defRPr>
                <a:solidFill>
                  <a:schemeClr val="accent1">
                    <a:lumOff val="-14980"/>
                  </a:schemeClr>
                </a:solidFill>
              </a:defRPr>
            </a:lvl3pPr>
            <a:lvl4pPr marL="0" indent="1371600" algn="ctr">
              <a:defRPr>
                <a:solidFill>
                  <a:schemeClr val="accent1">
                    <a:lumOff val="-14980"/>
                  </a:schemeClr>
                </a:solidFill>
              </a:defRPr>
            </a:lvl4pPr>
            <a:lvl5pPr marL="0" indent="1828800" algn="ctr">
              <a:defRPr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51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652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chemeClr val="accent1">
                    <a:lumOff val="-14980"/>
                  </a:schemeClr>
                </a:solidFill>
              </a:defRPr>
            </a:lvl1pPr>
            <a:lvl2pPr>
              <a:defRPr>
                <a:solidFill>
                  <a:schemeClr val="accent1">
                    <a:lumOff val="-14980"/>
                  </a:schemeClr>
                </a:solidFill>
              </a:defRPr>
            </a:lvl2pPr>
            <a:lvl3pPr>
              <a:defRPr>
                <a:solidFill>
                  <a:schemeClr val="accent1">
                    <a:lumOff val="-14980"/>
                  </a:schemeClr>
                </a:solidFill>
              </a:defRPr>
            </a:lvl3pPr>
            <a:lvl4pPr>
              <a:defRPr>
                <a:solidFill>
                  <a:schemeClr val="accent1">
                    <a:lumOff val="-14980"/>
                  </a:schemeClr>
                </a:solidFill>
              </a:defRPr>
            </a:lvl4pPr>
            <a:lvl5pPr>
              <a:defRPr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61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662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1">
                    <a:lumOff val="-14980"/>
                  </a:schemeClr>
                </a:solidFill>
              </a:defRPr>
            </a:lvl1pPr>
            <a:lvl2pPr marL="0" indent="457200">
              <a:defRPr sz="2000">
                <a:solidFill>
                  <a:schemeClr val="accent1">
                    <a:lumOff val="-14980"/>
                  </a:schemeClr>
                </a:solidFill>
              </a:defRPr>
            </a:lvl2pPr>
            <a:lvl3pPr marL="0" indent="914400">
              <a:defRPr sz="2000">
                <a:solidFill>
                  <a:schemeClr val="accent1">
                    <a:lumOff val="-14980"/>
                  </a:schemeClr>
                </a:solidFill>
              </a:defRPr>
            </a:lvl3pPr>
            <a:lvl4pPr marL="0" indent="1371600">
              <a:defRPr sz="2000">
                <a:solidFill>
                  <a:schemeClr val="accent1">
                    <a:lumOff val="-14980"/>
                  </a:schemeClr>
                </a:solidFill>
              </a:defRPr>
            </a:lvl4pPr>
            <a:lvl5pPr marL="0" indent="1828800">
              <a:defRPr sz="2000"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71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672" name="Body Level One…"/>
          <p:cNvSpPr txBox="1"/>
          <p:nvPr>
            <p:ph type="body" sz="quarter" idx="1"/>
          </p:nvPr>
        </p:nvSpPr>
        <p:spPr>
          <a:xfrm>
            <a:off x="7848600" y="8470900"/>
            <a:ext cx="2400300" cy="508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1">
                    <a:lumOff val="-1498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Off val="-14980"/>
                  </a:schemeClr>
                </a:solidFill>
              </a:defRPr>
            </a:lvl2pPr>
            <a:lvl3pPr>
              <a:defRPr sz="2800">
                <a:solidFill>
                  <a:schemeClr val="accent1">
                    <a:lumOff val="-14980"/>
                  </a:schemeClr>
                </a:solidFill>
              </a:defRPr>
            </a:lvl3pPr>
            <a:lvl4pPr>
              <a:defRPr sz="2800">
                <a:solidFill>
                  <a:schemeClr val="accent1">
                    <a:lumOff val="-14980"/>
                  </a:schemeClr>
                </a:solidFill>
              </a:defRPr>
            </a:lvl4pPr>
            <a:lvl5pPr>
              <a:defRPr sz="2800"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81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682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1">
                    <a:lumOff val="-14980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1">
                    <a:lumOff val="-14980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1">
                    <a:lumOff val="-14980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1">
                    <a:lumOff val="-14980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3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1">
                    <a:lumOff val="-14980"/>
                  </a:schemeClr>
                </a:solidFill>
              </a:defRPr>
            </a:pPr>
          </a:p>
        </p:txBody>
      </p:sp>
      <p:sp>
        <p:nvSpPr>
          <p:cNvPr id="16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92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6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09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10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1">
                    <a:lumOff val="-14980"/>
                  </a:schemeClr>
                </a:solidFill>
              </a:defRPr>
            </a:lvl1pPr>
            <a:lvl2pPr>
              <a:defRPr sz="3200">
                <a:solidFill>
                  <a:schemeClr val="accent1">
                    <a:lumOff val="-14980"/>
                  </a:schemeClr>
                </a:solidFill>
              </a:defRPr>
            </a:lvl2pPr>
            <a:lvl3pPr>
              <a:defRPr sz="3200">
                <a:solidFill>
                  <a:schemeClr val="accent1">
                    <a:lumOff val="-14980"/>
                  </a:schemeClr>
                </a:solidFill>
              </a:defRPr>
            </a:lvl3pPr>
            <a:lvl4pPr>
              <a:defRPr sz="3200">
                <a:solidFill>
                  <a:schemeClr val="accent1">
                    <a:lumOff val="-1498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1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1">
                    <a:lumOff val="-14980"/>
                  </a:schemeClr>
                </a:solidFill>
              </a:defRPr>
            </a:pPr>
          </a:p>
        </p:txBody>
      </p:sp>
      <p:sp>
        <p:nvSpPr>
          <p:cNvPr id="17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20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21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22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1">
                    <a:lumOff val="-14980"/>
                  </a:schemeClr>
                </a:solidFill>
              </a:defRPr>
            </a:lvl1pPr>
            <a:lvl2pPr marL="0" indent="457200">
              <a:defRPr sz="1400">
                <a:solidFill>
                  <a:schemeClr val="accent1">
                    <a:lumOff val="-14980"/>
                  </a:schemeClr>
                </a:solidFill>
              </a:defRPr>
            </a:lvl2pPr>
            <a:lvl3pPr marL="0" indent="914400">
              <a:defRPr sz="1400">
                <a:solidFill>
                  <a:schemeClr val="accent1">
                    <a:lumOff val="-14980"/>
                  </a:schemeClr>
                </a:solidFill>
              </a:defRPr>
            </a:lvl3pPr>
            <a:lvl4pPr marL="0" indent="1371600">
              <a:defRPr sz="1400">
                <a:solidFill>
                  <a:schemeClr val="accent1">
                    <a:lumOff val="-14980"/>
                  </a:schemeClr>
                </a:solidFill>
              </a:defRPr>
            </a:lvl4pPr>
            <a:lvl5pPr marL="0" indent="1828800">
              <a:defRPr sz="1400"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31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732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chemeClr val="accent1">
                    <a:lumOff val="-14980"/>
                  </a:schemeClr>
                </a:solidFill>
              </a:defRPr>
            </a:lvl1pPr>
            <a:lvl2pPr>
              <a:defRPr>
                <a:solidFill>
                  <a:schemeClr val="accent1">
                    <a:lumOff val="-14980"/>
                  </a:schemeClr>
                </a:solidFill>
              </a:defRPr>
            </a:lvl2pPr>
            <a:lvl3pPr>
              <a:defRPr>
                <a:solidFill>
                  <a:schemeClr val="accent1">
                    <a:lumOff val="-14980"/>
                  </a:schemeClr>
                </a:solidFill>
              </a:defRPr>
            </a:lvl3pPr>
            <a:lvl4pPr>
              <a:defRPr>
                <a:solidFill>
                  <a:schemeClr val="accent1">
                    <a:lumOff val="-14980"/>
                  </a:schemeClr>
                </a:solidFill>
              </a:defRPr>
            </a:lvl4pPr>
            <a:lvl5pPr>
              <a:defRPr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Line"/>
          <p:cNvSpPr/>
          <p:nvPr/>
        </p:nvSpPr>
        <p:spPr>
          <a:xfrm>
            <a:off x="7545069" y="7975600"/>
            <a:ext cx="1" cy="142240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41" name="Title Text"/>
          <p:cNvSpPr txBox="1"/>
          <p:nvPr>
            <p:ph type="title"/>
          </p:nvPr>
        </p:nvSpPr>
        <p:spPr>
          <a:xfrm>
            <a:off x="9953625" y="7785100"/>
            <a:ext cx="2847975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742" name="Body Level One…"/>
          <p:cNvSpPr txBox="1"/>
          <p:nvPr>
            <p:ph type="body" sz="quarter" idx="1"/>
          </p:nvPr>
        </p:nvSpPr>
        <p:spPr>
          <a:xfrm>
            <a:off x="1409700" y="7785100"/>
            <a:ext cx="8391525" cy="1701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chemeClr val="accent1">
                    <a:lumOff val="-14980"/>
                  </a:schemeClr>
                </a:solidFill>
              </a:defRPr>
            </a:lvl1pPr>
            <a:lvl2pPr>
              <a:defRPr>
                <a:solidFill>
                  <a:schemeClr val="accent1">
                    <a:lumOff val="-14980"/>
                  </a:schemeClr>
                </a:solidFill>
              </a:defRPr>
            </a:lvl2pPr>
            <a:lvl3pPr>
              <a:defRPr>
                <a:solidFill>
                  <a:schemeClr val="accent1">
                    <a:lumOff val="-14980"/>
                  </a:schemeClr>
                </a:solidFill>
              </a:defRPr>
            </a:lvl3pPr>
            <a:lvl4pPr>
              <a:defRPr>
                <a:solidFill>
                  <a:schemeClr val="accent1">
                    <a:lumOff val="-14980"/>
                  </a:schemeClr>
                </a:solidFill>
              </a:defRPr>
            </a:lvl4pPr>
            <a:lvl5pPr>
              <a:defRPr>
                <a:solidFill>
                  <a:schemeClr val="accent1">
                    <a:lumOff val="-14980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51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60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769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78" name="Body Level One…"/>
          <p:cNvSpPr txBox="1"/>
          <p:nvPr>
            <p:ph type="body"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87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8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/>
          <a:p>
            <a:pPr marL="0" indent="0">
              <a:defRPr b="1" sz="2400"/>
            </a:pPr>
          </a:p>
        </p:txBody>
      </p:sp>
      <p:sp>
        <p:nvSpPr>
          <p:cNvPr id="17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812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3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 marL="0" indent="0">
              <a:defRPr sz="1400"/>
            </a:pPr>
          </a:p>
        </p:txBody>
      </p:sp>
      <p:sp>
        <p:nvSpPr>
          <p:cNvPr id="18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82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2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832" name="Body Level One…"/>
          <p:cNvSpPr txBox="1"/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Title Text"/>
          <p:cNvSpPr txBox="1"/>
          <p:nvPr>
            <p:ph type="title"/>
          </p:nvPr>
        </p:nvSpPr>
        <p:spPr>
          <a:xfrm>
            <a:off x="9467850" y="2276475"/>
            <a:ext cx="2965450" cy="6435725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841" name="Body Level One…"/>
          <p:cNvSpPr txBox="1"/>
          <p:nvPr>
            <p:ph type="body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50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51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5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85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62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63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64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865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74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75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76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877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86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87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8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889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98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99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00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01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2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19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11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12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1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22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23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32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33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34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35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6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19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45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46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47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48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49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58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59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60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61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Line"/>
          <p:cNvSpPr/>
          <p:nvPr/>
        </p:nvSpPr>
        <p:spPr>
          <a:xfrm flipH="1">
            <a:off x="9066213" y="519113"/>
            <a:ext cx="1587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70" name="Line"/>
          <p:cNvSpPr/>
          <p:nvPr/>
        </p:nvSpPr>
        <p:spPr>
          <a:xfrm>
            <a:off x="9066213" y="30924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71" name="Line"/>
          <p:cNvSpPr/>
          <p:nvPr/>
        </p:nvSpPr>
        <p:spPr>
          <a:xfrm>
            <a:off x="9066213" y="5873750"/>
            <a:ext cx="34305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72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73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8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8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9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99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0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00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1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013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2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02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20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3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0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5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205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20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6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206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6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7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07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Line"/>
          <p:cNvSpPr/>
          <p:nvPr/>
        </p:nvSpPr>
        <p:spPr>
          <a:xfrm flipH="1">
            <a:off x="6503670" y="1803400"/>
            <a:ext cx="1" cy="43180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82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083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3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Title Text"/>
          <p:cNvSpPr txBox="1"/>
          <p:nvPr>
            <p:ph type="title"/>
          </p:nvPr>
        </p:nvSpPr>
        <p:spPr>
          <a:xfrm>
            <a:off x="9467850" y="330200"/>
            <a:ext cx="2965450" cy="855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idx="1"/>
          </p:nvPr>
        </p:nvSpPr>
        <p:spPr>
          <a:xfrm>
            <a:off x="571500" y="330200"/>
            <a:ext cx="8743950" cy="855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2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3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30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0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1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Line"/>
          <p:cNvSpPr/>
          <p:nvPr/>
        </p:nvSpPr>
        <p:spPr>
          <a:xfrm flipH="1">
            <a:off x="4430713" y="1777999"/>
            <a:ext cx="1587" cy="5054602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23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3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4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5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63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7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7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8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3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571500" y="5016500"/>
            <a:ext cx="5854700" cy="317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0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40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1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41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1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Line"/>
          <p:cNvSpPr/>
          <p:nvPr/>
        </p:nvSpPr>
        <p:spPr>
          <a:xfrm flipH="1">
            <a:off x="6488112" y="508000"/>
            <a:ext cx="1589" cy="801370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32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33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43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44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3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55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4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65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66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77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6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7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88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4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98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99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8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17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18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519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0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5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531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32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41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4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4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Line"/>
          <p:cNvSpPr/>
          <p:nvPr/>
        </p:nvSpPr>
        <p:spPr>
          <a:xfrm flipH="1">
            <a:off x="4443412" y="1776413"/>
            <a:ext cx="1589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2" name="Line"/>
          <p:cNvSpPr/>
          <p:nvPr/>
        </p:nvSpPr>
        <p:spPr>
          <a:xfrm flipH="1">
            <a:off x="8545513" y="1776413"/>
            <a:ext cx="1588" cy="5068888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3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54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6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72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581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90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99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6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6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624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6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634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35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644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653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2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3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2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3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82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683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92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3" name="Body Level One…"/>
          <p:cNvSpPr txBox="1"/>
          <p:nvPr>
            <p:ph type="body" sz="quarter" idx="1"/>
          </p:nvPr>
        </p:nvSpPr>
        <p:spPr>
          <a:xfrm>
            <a:off x="571500" y="2324100"/>
            <a:ext cx="2463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0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3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7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13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30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1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2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7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41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42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43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52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3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Line"/>
          <p:cNvSpPr/>
          <p:nvPr/>
        </p:nvSpPr>
        <p:spPr>
          <a:xfrm>
            <a:off x="647700" y="1968500"/>
            <a:ext cx="48768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62" name="Title Text"/>
          <p:cNvSpPr txBox="1"/>
          <p:nvPr>
            <p:ph type="title"/>
          </p:nvPr>
        </p:nvSpPr>
        <p:spPr>
          <a:xfrm>
            <a:off x="4381500" y="330200"/>
            <a:ext cx="1270000" cy="855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3" name="Body Level One…"/>
          <p:cNvSpPr txBox="1"/>
          <p:nvPr>
            <p:ph type="body" sz="half" idx="1"/>
          </p:nvPr>
        </p:nvSpPr>
        <p:spPr>
          <a:xfrm>
            <a:off x="571500" y="330200"/>
            <a:ext cx="3657600" cy="855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2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3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774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 algn="ctr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83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84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785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94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95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96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05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06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07" name="Body Level One…"/>
          <p:cNvSpPr txBox="1"/>
          <p:nvPr>
            <p:ph type="body" sz="quarter" idx="1"/>
          </p:nvPr>
        </p:nvSpPr>
        <p:spPr>
          <a:xfrm>
            <a:off x="431800" y="8813800"/>
            <a:ext cx="40513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8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8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8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16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17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18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b="1" sz="2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b="1" sz="2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b="1" sz="2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b="1" sz="2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9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8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28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29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38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47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48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49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32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32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32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32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0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pPr>
          </a:p>
        </p:txBody>
      </p:sp>
      <p:sp>
        <p:nvSpPr>
          <p:cNvPr id="8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59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60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61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62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>
                <a:solidFill>
                  <a:schemeClr val="accent3">
                    <a:lumOff val="-11199"/>
                  </a:schemeClr>
                </a:solidFill>
              </a:defRPr>
            </a:lvl1pPr>
            <a:lvl2pPr marL="0" indent="457200">
              <a:defRPr sz="1400">
                <a:solidFill>
                  <a:schemeClr val="accent3">
                    <a:lumOff val="-11199"/>
                  </a:schemeClr>
                </a:solidFill>
              </a:defRPr>
            </a:lvl2pPr>
            <a:lvl3pPr marL="0" indent="914400">
              <a:defRPr sz="1400">
                <a:solidFill>
                  <a:schemeClr val="accent3">
                    <a:lumOff val="-11199"/>
                  </a:schemeClr>
                </a:solidFill>
              </a:defRPr>
            </a:lvl3pPr>
            <a:lvl4pPr marL="0" indent="1371600">
              <a:defRPr sz="1400">
                <a:solidFill>
                  <a:schemeClr val="accent3">
                    <a:lumOff val="-11199"/>
                  </a:schemeClr>
                </a:solidFill>
              </a:defRPr>
            </a:lvl4pPr>
            <a:lvl5pPr marL="0" indent="1828800">
              <a:defRPr sz="14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71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72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73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Line"/>
          <p:cNvSpPr/>
          <p:nvPr/>
        </p:nvSpPr>
        <p:spPr>
          <a:xfrm flipH="1">
            <a:off x="6488112" y="519113"/>
            <a:ext cx="1588" cy="7964487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82" name="Line"/>
          <p:cNvSpPr/>
          <p:nvPr/>
        </p:nvSpPr>
        <p:spPr>
          <a:xfrm>
            <a:off x="6488112" y="4476750"/>
            <a:ext cx="5995988" cy="0"/>
          </a:xfrm>
          <a:prstGeom prst="line">
            <a:avLst/>
          </a:prstGeom>
          <a:ln w="12700">
            <a:solidFill>
              <a:srgbClr val="9A9A9A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83" name="Title Text"/>
          <p:cNvSpPr txBox="1"/>
          <p:nvPr>
            <p:ph type="title"/>
          </p:nvPr>
        </p:nvSpPr>
        <p:spPr>
          <a:xfrm>
            <a:off x="9374188" y="390525"/>
            <a:ext cx="2979738" cy="9236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r"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84" name="Body Level One…"/>
          <p:cNvSpPr txBox="1"/>
          <p:nvPr>
            <p:ph type="body" idx="1"/>
          </p:nvPr>
        </p:nvSpPr>
        <p:spPr>
          <a:xfrm>
            <a:off x="431800" y="390525"/>
            <a:ext cx="8789989" cy="9236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">
                <a:solidFill>
                  <a:schemeClr val="accent3">
                    <a:lumOff val="-11199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Off val="-11199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Off val="-11199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Off val="-11199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Off val="-11199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93" name="Title Text"/>
          <p:cNvSpPr txBox="1"/>
          <p:nvPr>
            <p:ph type="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4" name="Body Level One…"/>
          <p:cNvSpPr txBox="1"/>
          <p:nvPr>
            <p:ph type="body" sz="quarter" idx="1"/>
          </p:nvPr>
        </p:nvSpPr>
        <p:spPr>
          <a:xfrm>
            <a:off x="1951038" y="5527675"/>
            <a:ext cx="9102726" cy="2492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800"/>
              </a:spcBef>
            </a:lvl1pPr>
            <a:lvl2pPr marL="0" indent="457200" algn="ctr">
              <a:spcBef>
                <a:spcPts val="4800"/>
              </a:spcBef>
            </a:lvl2pPr>
            <a:lvl3pPr marL="0" indent="914400" algn="ctr">
              <a:spcBef>
                <a:spcPts val="4800"/>
              </a:spcBef>
            </a:lvl3pPr>
            <a:lvl4pPr marL="0" indent="1371600" algn="ctr">
              <a:spcBef>
                <a:spcPts val="4800"/>
              </a:spcBef>
            </a:lvl4pPr>
            <a:lvl5pPr marL="0" indent="1828800" algn="ctr">
              <a:spcBef>
                <a:spcPts val="48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0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4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13" name="Title Text"/>
          <p:cNvSpPr txBox="1"/>
          <p:nvPr>
            <p:ph type="title"/>
          </p:nvPr>
        </p:nvSpPr>
        <p:spPr>
          <a:xfrm>
            <a:off x="1027112" y="6267450"/>
            <a:ext cx="11053763" cy="1936750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914" name="Body Level One…"/>
          <p:cNvSpPr txBox="1"/>
          <p:nvPr>
            <p:ph type="body" sz="quarter" idx="1"/>
          </p:nvPr>
        </p:nvSpPr>
        <p:spPr>
          <a:xfrm>
            <a:off x="1027112" y="4133850"/>
            <a:ext cx="11053763" cy="21336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sz="2000"/>
            </a:lvl1pPr>
            <a:lvl2pPr marL="0" indent="457200">
              <a:spcBef>
                <a:spcPts val="4800"/>
              </a:spcBef>
              <a:defRPr sz="2000"/>
            </a:lvl2pPr>
            <a:lvl3pPr marL="0" indent="914400">
              <a:spcBef>
                <a:spcPts val="4800"/>
              </a:spcBef>
              <a:defRPr sz="2000"/>
            </a:lvl3pPr>
            <a:lvl4pPr marL="0" indent="1371600">
              <a:spcBef>
                <a:spcPts val="4800"/>
              </a:spcBef>
              <a:defRPr sz="2000"/>
            </a:lvl4pPr>
            <a:lvl5pPr marL="0" indent="1828800">
              <a:spcBef>
                <a:spcPts val="48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2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4" name="Body Level One…"/>
          <p:cNvSpPr txBox="1"/>
          <p:nvPr>
            <p:ph type="body" sz="quarter" idx="1"/>
          </p:nvPr>
        </p:nvSpPr>
        <p:spPr>
          <a:xfrm>
            <a:off x="571500" y="2324100"/>
            <a:ext cx="24638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1pPr>
            <a:lvl2pPr marL="704850" indent="-31115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2pPr>
            <a:lvl3pPr marL="1211579" indent="-373379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3pPr>
            <a:lvl4pPr marL="16975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4pPr>
            <a:lvl5pPr marL="2142066" indent="-414866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33" name="Title Text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4" name="Body Level One…"/>
          <p:cNvSpPr txBox="1"/>
          <p:nvPr>
            <p:ph type="body" sz="quarter" idx="1"/>
          </p:nvPr>
        </p:nvSpPr>
        <p:spPr>
          <a:xfrm>
            <a:off x="650875" y="2182813"/>
            <a:ext cx="5745163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800"/>
              </a:spcBef>
              <a:defRPr b="1" sz="2400"/>
            </a:lvl1pPr>
            <a:lvl2pPr marL="0" indent="457200">
              <a:spcBef>
                <a:spcPts val="4800"/>
              </a:spcBef>
              <a:defRPr b="1" sz="2400"/>
            </a:lvl2pPr>
            <a:lvl3pPr marL="0" indent="914400">
              <a:spcBef>
                <a:spcPts val="4800"/>
              </a:spcBef>
              <a:defRPr b="1" sz="2400"/>
            </a:lvl3pPr>
            <a:lvl4pPr marL="0" indent="1371600">
              <a:spcBef>
                <a:spcPts val="4800"/>
              </a:spcBef>
              <a:defRPr b="1" sz="2400"/>
            </a:lvl4pPr>
            <a:lvl5pPr marL="0" indent="1828800">
              <a:spcBef>
                <a:spcPts val="4800"/>
              </a:spcBef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5" name="Rectangle"/>
          <p:cNvSpPr/>
          <p:nvPr>
            <p:ph type="body" sz="quarter" idx="21"/>
          </p:nvPr>
        </p:nvSpPr>
        <p:spPr>
          <a:xfrm>
            <a:off x="6605588" y="2182813"/>
            <a:ext cx="5748338" cy="9096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b="1" sz="2400"/>
            </a:pPr>
          </a:p>
        </p:txBody>
      </p:sp>
      <p:sp>
        <p:nvSpPr>
          <p:cNvPr id="9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4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61" name="Title Text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62" name="Body Level One…"/>
          <p:cNvSpPr txBox="1"/>
          <p:nvPr>
            <p:ph type="body" idx="1"/>
          </p:nvPr>
        </p:nvSpPr>
        <p:spPr>
          <a:xfrm>
            <a:off x="5084762" y="388938"/>
            <a:ext cx="7269163" cy="8323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1pPr>
            <a:lvl2pPr marL="698500" indent="-3048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2pPr>
            <a:lvl3pPr marL="1193800" indent="-3556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3pPr>
            <a:lvl4pPr marL="17094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4pPr>
            <a:lvl5pPr marL="2153920" indent="-42672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3" name="Rectangle"/>
          <p:cNvSpPr/>
          <p:nvPr>
            <p:ph type="body" sz="half" idx="21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800"/>
              </a:spcBef>
              <a:defRPr sz="1400"/>
            </a:pPr>
          </a:p>
        </p:txBody>
      </p:sp>
      <p:sp>
        <p:nvSpPr>
          <p:cNvPr id="9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72" name="Title Text"/>
          <p:cNvSpPr txBox="1"/>
          <p:nvPr>
            <p:ph type="title"/>
          </p:nvPr>
        </p:nvSpPr>
        <p:spPr>
          <a:xfrm>
            <a:off x="2549525" y="6827838"/>
            <a:ext cx="7802564" cy="80645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73" name="Image"/>
          <p:cNvSpPr/>
          <p:nvPr>
            <p:ph type="pic" sz="half" idx="21"/>
          </p:nvPr>
        </p:nvSpPr>
        <p:spPr>
          <a:xfrm>
            <a:off x="2549525" y="871537"/>
            <a:ext cx="7802564" cy="58515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74" name="Body Level One…"/>
          <p:cNvSpPr txBox="1"/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4800"/>
              </a:spcBef>
              <a:defRPr sz="1400"/>
            </a:lvl1pPr>
            <a:lvl2pPr marL="0" indent="457200">
              <a:spcBef>
                <a:spcPts val="4800"/>
              </a:spcBef>
              <a:defRPr sz="1400"/>
            </a:lvl2pPr>
            <a:lvl3pPr marL="0" indent="914400">
              <a:spcBef>
                <a:spcPts val="4800"/>
              </a:spcBef>
              <a:defRPr sz="1400"/>
            </a:lvl3pPr>
            <a:lvl4pPr marL="0" indent="1371600">
              <a:spcBef>
                <a:spcPts val="4800"/>
              </a:spcBef>
              <a:defRPr sz="1400"/>
            </a:lvl4pPr>
            <a:lvl5pPr marL="0" indent="1828800">
              <a:spcBef>
                <a:spcPts val="48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8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4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93" name="Title Text"/>
          <p:cNvSpPr txBox="1"/>
          <p:nvPr>
            <p:ph type="title"/>
          </p:nvPr>
        </p:nvSpPr>
        <p:spPr>
          <a:xfrm>
            <a:off x="9467850" y="330200"/>
            <a:ext cx="2965450" cy="855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4" name="Body Level One…"/>
          <p:cNvSpPr txBox="1"/>
          <p:nvPr>
            <p:ph type="body" idx="1"/>
          </p:nvPr>
        </p:nvSpPr>
        <p:spPr>
          <a:xfrm>
            <a:off x="571500" y="330200"/>
            <a:ext cx="8743950" cy="8559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667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1pPr>
            <a:lvl2pPr marL="660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2pPr>
            <a:lvl3pPr marL="1104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3pPr>
            <a:lvl4pPr marL="15494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4pPr>
            <a:lvl5pPr marL="1993900" indent="-266700">
              <a:spcBef>
                <a:spcPts val="4800"/>
              </a:spcBef>
              <a:buClr>
                <a:srgbClr val="606060"/>
              </a:buClr>
              <a:buSzPct val="100000"/>
              <a:buFont typeface="Helvetica Neue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Relationship Id="rId128" Type="http://schemas.openxmlformats.org/officeDocument/2006/relationships/slideLayout" Target="../slideLayouts/slideLayout127.xml"/><Relationship Id="rId129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29.xml"/><Relationship Id="rId131" Type="http://schemas.openxmlformats.org/officeDocument/2006/relationships/slideLayout" Target="../slideLayouts/slideLayout130.xml"/><Relationship Id="rId132" Type="http://schemas.openxmlformats.org/officeDocument/2006/relationships/slideLayout" Target="../slideLayouts/slideLayout131.xml"/><Relationship Id="rId133" Type="http://schemas.openxmlformats.org/officeDocument/2006/relationships/slideLayout" Target="../slideLayouts/slideLayout132.xml"/><Relationship Id="rId134" Type="http://schemas.openxmlformats.org/officeDocument/2006/relationships/slideLayout" Target="../slideLayouts/slideLayout133.xml"/><Relationship Id="rId135" Type="http://schemas.openxmlformats.org/officeDocument/2006/relationships/slideLayout" Target="../slideLayouts/slideLayout134.xml"/><Relationship Id="rId136" Type="http://schemas.openxmlformats.org/officeDocument/2006/relationships/slideLayout" Target="../slideLayouts/slideLayout135.xml"/><Relationship Id="rId137" Type="http://schemas.openxmlformats.org/officeDocument/2006/relationships/slideLayout" Target="../slideLayouts/slideLayout136.xml"/><Relationship Id="rId138" Type="http://schemas.openxmlformats.org/officeDocument/2006/relationships/slideLayout" Target="../slideLayouts/slideLayout137.xml"/><Relationship Id="rId139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39.xml"/><Relationship Id="rId141" Type="http://schemas.openxmlformats.org/officeDocument/2006/relationships/slideLayout" Target="../slideLayouts/slideLayout140.xml"/><Relationship Id="rId142" Type="http://schemas.openxmlformats.org/officeDocument/2006/relationships/slideLayout" Target="../slideLayouts/slideLayout141.xml"/><Relationship Id="rId143" Type="http://schemas.openxmlformats.org/officeDocument/2006/relationships/slideLayout" Target="../slideLayouts/slideLayout142.xml"/><Relationship Id="rId144" Type="http://schemas.openxmlformats.org/officeDocument/2006/relationships/slideLayout" Target="../slideLayouts/slideLayout143.xml"/><Relationship Id="rId145" Type="http://schemas.openxmlformats.org/officeDocument/2006/relationships/slideLayout" Target="../slideLayouts/slideLayout144.xml"/><Relationship Id="rId146" Type="http://schemas.openxmlformats.org/officeDocument/2006/relationships/slideLayout" Target="../slideLayouts/slideLayout145.xml"/><Relationship Id="rId147" Type="http://schemas.openxmlformats.org/officeDocument/2006/relationships/slideLayout" Target="../slideLayouts/slideLayout146.xml"/><Relationship Id="rId148" Type="http://schemas.openxmlformats.org/officeDocument/2006/relationships/slideLayout" Target="../slideLayouts/slideLayout147.xml"/><Relationship Id="rId149" Type="http://schemas.openxmlformats.org/officeDocument/2006/relationships/slideLayout" Target="../slideLayouts/slideLayout148.xml"/><Relationship Id="rId150" Type="http://schemas.openxmlformats.org/officeDocument/2006/relationships/slideLayout" Target="../slideLayouts/slideLayout149.xml"/><Relationship Id="rId151" Type="http://schemas.openxmlformats.org/officeDocument/2006/relationships/slideLayout" Target="../slideLayouts/slideLayout150.xml"/><Relationship Id="rId152" Type="http://schemas.openxmlformats.org/officeDocument/2006/relationships/slideLayout" Target="../slideLayouts/slideLayout151.xml"/><Relationship Id="rId153" Type="http://schemas.openxmlformats.org/officeDocument/2006/relationships/slideLayout" Target="../slideLayouts/slideLayout152.xml"/><Relationship Id="rId154" Type="http://schemas.openxmlformats.org/officeDocument/2006/relationships/slideLayout" Target="../slideLayouts/slideLayout153.xml"/><Relationship Id="rId155" Type="http://schemas.openxmlformats.org/officeDocument/2006/relationships/slideLayout" Target="../slideLayouts/slideLayout154.xml"/><Relationship Id="rId156" Type="http://schemas.openxmlformats.org/officeDocument/2006/relationships/slideLayout" Target="../slideLayouts/slideLayout155.xml"/><Relationship Id="rId157" Type="http://schemas.openxmlformats.org/officeDocument/2006/relationships/slideLayout" Target="../slideLayouts/slideLayout156.xml"/><Relationship Id="rId158" Type="http://schemas.openxmlformats.org/officeDocument/2006/relationships/slideLayout" Target="../slideLayouts/slideLayout157.xml"/><Relationship Id="rId159" Type="http://schemas.openxmlformats.org/officeDocument/2006/relationships/slideLayout" Target="../slideLayouts/slideLayout158.xml"/><Relationship Id="rId160" Type="http://schemas.openxmlformats.org/officeDocument/2006/relationships/slideLayout" Target="../slideLayouts/slideLayout159.xml"/><Relationship Id="rId161" Type="http://schemas.openxmlformats.org/officeDocument/2006/relationships/slideLayout" Target="../slideLayouts/slideLayout160.xml"/><Relationship Id="rId162" Type="http://schemas.openxmlformats.org/officeDocument/2006/relationships/slideLayout" Target="../slideLayouts/slideLayout161.xml"/><Relationship Id="rId163" Type="http://schemas.openxmlformats.org/officeDocument/2006/relationships/slideLayout" Target="../slideLayouts/slideLayout162.xml"/><Relationship Id="rId164" Type="http://schemas.openxmlformats.org/officeDocument/2006/relationships/slideLayout" Target="../slideLayouts/slideLayout163.xml"/><Relationship Id="rId165" Type="http://schemas.openxmlformats.org/officeDocument/2006/relationships/slideLayout" Target="../slideLayouts/slideLayout164.xml"/><Relationship Id="rId166" Type="http://schemas.openxmlformats.org/officeDocument/2006/relationships/slideLayout" Target="../slideLayouts/slideLayout165.xml"/><Relationship Id="rId167" Type="http://schemas.openxmlformats.org/officeDocument/2006/relationships/slideLayout" Target="../slideLayouts/slideLayout166.xml"/><Relationship Id="rId168" Type="http://schemas.openxmlformats.org/officeDocument/2006/relationships/slideLayout" Target="../slideLayouts/slideLayout167.xml"/><Relationship Id="rId169" Type="http://schemas.openxmlformats.org/officeDocument/2006/relationships/slideLayout" Target="../slideLayouts/slideLayout168.xml"/><Relationship Id="rId170" Type="http://schemas.openxmlformats.org/officeDocument/2006/relationships/slideLayout" Target="../slideLayouts/slideLayout169.xml"/><Relationship Id="rId171" Type="http://schemas.openxmlformats.org/officeDocument/2006/relationships/slideLayout" Target="../slideLayouts/slideLayout170.xml"/><Relationship Id="rId172" Type="http://schemas.openxmlformats.org/officeDocument/2006/relationships/slideLayout" Target="../slideLayouts/slideLayout171.xml"/><Relationship Id="rId173" Type="http://schemas.openxmlformats.org/officeDocument/2006/relationships/slideLayout" Target="../slideLayouts/slideLayout172.xml"/><Relationship Id="rId174" Type="http://schemas.openxmlformats.org/officeDocument/2006/relationships/slideLayout" Target="../slideLayouts/slideLayout173.xml"/><Relationship Id="rId175" Type="http://schemas.openxmlformats.org/officeDocument/2006/relationships/slideLayout" Target="../slideLayouts/slideLayout174.xml"/><Relationship Id="rId176" Type="http://schemas.openxmlformats.org/officeDocument/2006/relationships/slideLayout" Target="../slideLayouts/slideLayout175.xml"/><Relationship Id="rId177" Type="http://schemas.openxmlformats.org/officeDocument/2006/relationships/slideLayout" Target="../slideLayouts/slideLayout176.xml"/><Relationship Id="rId178" Type="http://schemas.openxmlformats.org/officeDocument/2006/relationships/slideLayout" Target="../slideLayouts/slideLayout177.xml"/><Relationship Id="rId179" Type="http://schemas.openxmlformats.org/officeDocument/2006/relationships/slideLayout" Target="../slideLayouts/slideLayout178.xml"/><Relationship Id="rId180" Type="http://schemas.openxmlformats.org/officeDocument/2006/relationships/slideLayout" Target="../slideLayouts/slideLayout179.xml"/><Relationship Id="rId181" Type="http://schemas.openxmlformats.org/officeDocument/2006/relationships/slideLayout" Target="../slideLayouts/slideLayout180.xml"/><Relationship Id="rId182" Type="http://schemas.openxmlformats.org/officeDocument/2006/relationships/slideLayout" Target="../slideLayouts/slideLayout181.xml"/><Relationship Id="rId183" Type="http://schemas.openxmlformats.org/officeDocument/2006/relationships/slideLayout" Target="../slideLayouts/slideLayout182.xml"/><Relationship Id="rId184" Type="http://schemas.openxmlformats.org/officeDocument/2006/relationships/slideLayout" Target="../slideLayouts/slideLayout183.xml"/><Relationship Id="rId185" Type="http://schemas.openxmlformats.org/officeDocument/2006/relationships/slideLayout" Target="../slideLayouts/slideLayout184.xml"/><Relationship Id="rId186" Type="http://schemas.openxmlformats.org/officeDocument/2006/relationships/slideLayout" Target="../slideLayouts/slideLayout185.xml"/><Relationship Id="rId187" Type="http://schemas.openxmlformats.org/officeDocument/2006/relationships/slideLayout" Target="../slideLayouts/slideLayout186.xml"/><Relationship Id="rId188" Type="http://schemas.openxmlformats.org/officeDocument/2006/relationships/slideLayout" Target="../slideLayouts/slideLayout187.xml"/><Relationship Id="rId189" Type="http://schemas.openxmlformats.org/officeDocument/2006/relationships/slideLayout" Target="../slideLayouts/slideLayout188.xml"/><Relationship Id="rId190" Type="http://schemas.openxmlformats.org/officeDocument/2006/relationships/slideLayout" Target="../slideLayouts/slideLayout189.xml"/><Relationship Id="rId191" Type="http://schemas.openxmlformats.org/officeDocument/2006/relationships/slideLayout" Target="../slideLayouts/slideLayout190.xml"/><Relationship Id="rId192" Type="http://schemas.openxmlformats.org/officeDocument/2006/relationships/slideLayout" Target="../slideLayouts/slideLayout191.xml"/><Relationship Id="rId193" Type="http://schemas.openxmlformats.org/officeDocument/2006/relationships/slideLayout" Target="../slideLayouts/slideLayout192.xml"/><Relationship Id="rId194" Type="http://schemas.openxmlformats.org/officeDocument/2006/relationships/slideLayout" Target="../slideLayouts/slideLayout193.xml"/><Relationship Id="rId195" Type="http://schemas.openxmlformats.org/officeDocument/2006/relationships/slideLayout" Target="../slideLayouts/slideLayout194.xml"/><Relationship Id="rId196" Type="http://schemas.openxmlformats.org/officeDocument/2006/relationships/slideLayout" Target="../slideLayouts/slideLayout195.xml"/><Relationship Id="rId197" Type="http://schemas.openxmlformats.org/officeDocument/2006/relationships/slideLayout" Target="../slideLayouts/slideLayout196.xml"/><Relationship Id="rId198" Type="http://schemas.openxmlformats.org/officeDocument/2006/relationships/slideLayout" Target="../slideLayouts/slideLayout197.xml"/><Relationship Id="rId199" Type="http://schemas.openxmlformats.org/officeDocument/2006/relationships/slideLayout" Target="../slideLayouts/slideLayout198.xml"/><Relationship Id="rId200" Type="http://schemas.openxmlformats.org/officeDocument/2006/relationships/slideLayout" Target="../slideLayouts/slideLayout199.xml"/><Relationship Id="rId201" Type="http://schemas.openxmlformats.org/officeDocument/2006/relationships/slideLayout" Target="../slideLayouts/slideLayout200.xml"/><Relationship Id="rId202" Type="http://schemas.openxmlformats.org/officeDocument/2006/relationships/slideLayout" Target="../slideLayouts/slideLayout201.xml"/><Relationship Id="rId203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08.xml"/><Relationship Id="rId210" Type="http://schemas.openxmlformats.org/officeDocument/2006/relationships/slideLayout" Target="../slideLayouts/slideLayout20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47700" y="4749800"/>
            <a:ext cx="11709400" cy="0"/>
          </a:xfrm>
          <a:prstGeom prst="line">
            <a:avLst/>
          </a:prstGeom>
          <a:ln w="12700">
            <a:solidFill>
              <a:srgbClr val="888888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50240" y="2275839"/>
            <a:ext cx="11704320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  <p:sldLayoutId id="2147483778" r:id="rId131"/>
    <p:sldLayoutId id="2147483779" r:id="rId132"/>
    <p:sldLayoutId id="2147483780" r:id="rId133"/>
    <p:sldLayoutId id="2147483781" r:id="rId134"/>
    <p:sldLayoutId id="2147483782" r:id="rId135"/>
    <p:sldLayoutId id="2147483783" r:id="rId136"/>
    <p:sldLayoutId id="2147483784" r:id="rId137"/>
    <p:sldLayoutId id="2147483785" r:id="rId138"/>
    <p:sldLayoutId id="2147483786" r:id="rId139"/>
    <p:sldLayoutId id="2147483787" r:id="rId140"/>
    <p:sldLayoutId id="2147483788" r:id="rId141"/>
    <p:sldLayoutId id="2147483789" r:id="rId142"/>
    <p:sldLayoutId id="2147483790" r:id="rId143"/>
    <p:sldLayoutId id="2147483791" r:id="rId144"/>
    <p:sldLayoutId id="2147483792" r:id="rId145"/>
    <p:sldLayoutId id="2147483793" r:id="rId146"/>
    <p:sldLayoutId id="2147483794" r:id="rId147"/>
    <p:sldLayoutId id="2147483795" r:id="rId148"/>
    <p:sldLayoutId id="2147483796" r:id="rId149"/>
    <p:sldLayoutId id="2147483797" r:id="rId150"/>
    <p:sldLayoutId id="2147483798" r:id="rId151"/>
    <p:sldLayoutId id="2147483799" r:id="rId152"/>
    <p:sldLayoutId id="2147483800" r:id="rId153"/>
    <p:sldLayoutId id="2147483801" r:id="rId154"/>
    <p:sldLayoutId id="2147483802" r:id="rId155"/>
    <p:sldLayoutId id="2147483803" r:id="rId156"/>
    <p:sldLayoutId id="2147483804" r:id="rId157"/>
    <p:sldLayoutId id="2147483805" r:id="rId158"/>
    <p:sldLayoutId id="2147483806" r:id="rId159"/>
    <p:sldLayoutId id="2147483807" r:id="rId160"/>
    <p:sldLayoutId id="2147483808" r:id="rId161"/>
    <p:sldLayoutId id="2147483809" r:id="rId162"/>
    <p:sldLayoutId id="2147483810" r:id="rId163"/>
    <p:sldLayoutId id="2147483811" r:id="rId164"/>
    <p:sldLayoutId id="2147483812" r:id="rId165"/>
    <p:sldLayoutId id="2147483813" r:id="rId166"/>
    <p:sldLayoutId id="2147483814" r:id="rId167"/>
    <p:sldLayoutId id="2147483815" r:id="rId168"/>
    <p:sldLayoutId id="2147483816" r:id="rId169"/>
    <p:sldLayoutId id="2147483817" r:id="rId170"/>
    <p:sldLayoutId id="2147483818" r:id="rId171"/>
    <p:sldLayoutId id="2147483819" r:id="rId172"/>
    <p:sldLayoutId id="2147483820" r:id="rId173"/>
    <p:sldLayoutId id="2147483821" r:id="rId174"/>
    <p:sldLayoutId id="2147483822" r:id="rId175"/>
    <p:sldLayoutId id="2147483823" r:id="rId176"/>
    <p:sldLayoutId id="2147483824" r:id="rId177"/>
    <p:sldLayoutId id="2147483825" r:id="rId178"/>
    <p:sldLayoutId id="2147483826" r:id="rId179"/>
    <p:sldLayoutId id="2147483827" r:id="rId180"/>
    <p:sldLayoutId id="2147483828" r:id="rId181"/>
    <p:sldLayoutId id="2147483829" r:id="rId182"/>
    <p:sldLayoutId id="2147483830" r:id="rId183"/>
    <p:sldLayoutId id="2147483831" r:id="rId184"/>
    <p:sldLayoutId id="2147483832" r:id="rId185"/>
    <p:sldLayoutId id="2147483833" r:id="rId186"/>
    <p:sldLayoutId id="2147483834" r:id="rId187"/>
    <p:sldLayoutId id="2147483835" r:id="rId188"/>
    <p:sldLayoutId id="2147483836" r:id="rId189"/>
    <p:sldLayoutId id="2147483837" r:id="rId190"/>
    <p:sldLayoutId id="2147483838" r:id="rId191"/>
    <p:sldLayoutId id="2147483839" r:id="rId192"/>
    <p:sldLayoutId id="2147483840" r:id="rId193"/>
    <p:sldLayoutId id="2147483841" r:id="rId194"/>
    <p:sldLayoutId id="2147483842" r:id="rId195"/>
    <p:sldLayoutId id="2147483843" r:id="rId196"/>
    <p:sldLayoutId id="2147483844" r:id="rId197"/>
    <p:sldLayoutId id="2147483845" r:id="rId198"/>
    <p:sldLayoutId id="2147483846" r:id="rId199"/>
    <p:sldLayoutId id="2147483847" r:id="rId200"/>
    <p:sldLayoutId id="2147483848" r:id="rId201"/>
    <p:sldLayoutId id="2147483849" r:id="rId202"/>
    <p:sldLayoutId id="2147483850" r:id="rId203"/>
    <p:sldLayoutId id="2147483851" r:id="rId204"/>
    <p:sldLayoutId id="2147483852" r:id="rId205"/>
    <p:sldLayoutId id="2147483853" r:id="rId206"/>
    <p:sldLayoutId id="2147483854" r:id="rId207"/>
    <p:sldLayoutId id="2147483855" r:id="rId208"/>
    <p:sldLayoutId id="2147483856" r:id="rId209"/>
    <p:sldLayoutId id="2147483857" r:id="rId2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42900" marR="0" indent="114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342900" marR="0" indent="571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342900" marR="0" indent="1028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42900" marR="0" indent="1485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42900" marR="0" indent="114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42900" marR="0" indent="571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2900" marR="0" indent="1028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42900" marR="0" indent="1485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drc.ocad.ca" TargetMode="External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.org/TR/wai-aria-1.1/#aria-colcount" TargetMode="External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.org/TR/dpub-aria-1.0/" TargetMode="External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hyperlink" Target="https://www.w3.org/TR/svg-aam-1.0" TargetMode="External"/><Relationship Id="rId4" Type="http://schemas.openxmlformats.org/officeDocument/2006/relationships/hyperlink" Target="https://www.w3.org/TR/graphics-aria-1.0/" TargetMode="External"/><Relationship Id="rId5" Type="http://schemas.openxmlformats.org/officeDocument/2006/relationships/hyperlink" Target="https://rawgit.com/w3c/aria/master/aria/graphics2.html#role_definitions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.org/TR/wai-aria-1.1/" TargetMode="External"/><Relationship Id="rId3" Type="http://schemas.openxmlformats.org/officeDocument/2006/relationships/hyperlink" Target="https://www.w3.org/wiki/ARIA_1.1_Testable_Statements" TargetMode="External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rawgit.com/w3c/aria/master/aria/aria.html#aria-details" TargetMode="External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.org/TR/uievents-key/" TargetMode="External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.org/TR/wai-aria-1.1/#aria-errormessage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What’s New in WAI-ARIA 1.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New in WAI-ARIA 1.1</a:t>
            </a:r>
          </a:p>
        </p:txBody>
      </p:sp>
      <p:sp>
        <p:nvSpPr>
          <p:cNvPr id="2094" name="Joseph Scheuhamme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defRPr>
                <a:solidFill>
                  <a:srgbClr val="0D0D0D"/>
                </a:solidFill>
              </a:defRPr>
            </a:pPr>
            <a:r>
              <a:t>Joseph Scheuhammer</a:t>
            </a:r>
          </a:p>
          <a:p>
            <a:pPr marL="0" indent="0">
              <a:defRPr>
                <a:solidFill>
                  <a:srgbClr val="0D0D0D"/>
                </a:solidFill>
              </a:defRPr>
            </a:pPr>
            <a:r>
              <a:t>Inclusive Design Research Centre</a:t>
            </a:r>
          </a:p>
          <a:p>
            <a:pPr marL="0" indent="0">
              <a:defRPr>
                <a:solidFill>
                  <a:srgbClr val="0D0D0D"/>
                </a:solidFill>
              </a:defRPr>
            </a:pPr>
            <a:r>
              <a:t>OCAD University</a:t>
            </a:r>
          </a:p>
          <a:p>
            <a:pPr marL="0" indent="0">
              <a:defRPr>
                <a:solidFill>
                  <a:srgbClr val="0D0D0D"/>
                </a:solidFill>
              </a:defRPr>
            </a:pPr>
          </a:p>
          <a:p>
            <a:pPr marL="0" indent="0">
              <a:defRPr>
                <a:solidFill>
                  <a:srgbClr val="0D0D0D"/>
                </a:solidFill>
              </a:defRPr>
            </a:pPr>
            <a:r>
              <a:t>http://idrc.ocad.ca</a:t>
            </a:r>
          </a:p>
        </p:txBody>
      </p:sp>
      <p:pic>
        <p:nvPicPr>
          <p:cNvPr id="2095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025" y="138112"/>
            <a:ext cx="3527425" cy="1425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6" name="OCAD University Logo" descr="OCAD University Logo"/>
          <p:cNvPicPr>
            <a:picLocks noChangeAspect="1"/>
          </p:cNvPicPr>
          <p:nvPr/>
        </p:nvPicPr>
        <p:blipFill>
          <a:blip r:embed="rId3">
            <a:extLst/>
          </a:blip>
          <a:srcRect l="27115" t="31349" r="34010" b="26035"/>
          <a:stretch>
            <a:fillRect/>
          </a:stretch>
        </p:blipFill>
        <p:spPr>
          <a:xfrm>
            <a:off x="10426700" y="339725"/>
            <a:ext cx="2124076" cy="180022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2097" name="Three photographs: the front door of the IDRC's building, the front door of IDRC's offices and OCAD University 'tabletop' building." descr="Three photographs: the front door of the IDRC's building, the front door of IDRC's offices and OCAD University 'tabletop' building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6500" y="5740400"/>
            <a:ext cx="6146800" cy="3433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32" name="aria-roledescri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aria-roledescription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 user friendly localized string describing the role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Purpose is to give a better description than an AT’s default description for the role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Use with caution — author restrictions: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Can use only with a valid @role attribute, or implicit role</a:t>
            </a:r>
          </a:p>
          <a:p>
            <a:pPr lvl="3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b="1"/>
              <a:t>BAD</a:t>
            </a:r>
            <a:r>
              <a:t>: &lt;div aria-roledescription=“pie chart”&gt;</a:t>
            </a:r>
          </a:p>
          <a:p>
            <a:pPr lvl="3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b="1"/>
              <a:t>OK</a:t>
            </a:r>
            <a:r>
              <a:t>: &lt;div role=“graphics-object” aria-roledescription=“pie chart” &gt;</a:t>
            </a:r>
          </a:p>
          <a:p>
            <a:pPr lvl="3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b="1"/>
              <a:t>OK</a:t>
            </a:r>
            <a:r>
              <a:t>: &lt;div role=“grid” aria-roledescription=“date picker”&gt;</a:t>
            </a:r>
          </a:p>
          <a:p>
            <a:pPr lvl="3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b="1"/>
              <a:t>OK</a:t>
            </a:r>
            <a:r>
              <a:t>: &lt;table aria-roledescription=“date picker”&gt;</a:t>
            </a:r>
          </a:p>
        </p:txBody>
      </p:sp>
      <p:pic>
        <p:nvPicPr>
          <p:cNvPr id="2133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36" name="aria-curr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aria-current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Sites have a site “table of contents” on the left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One item is somehow made visually distinct to indicate where you are, e.g.,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IDRC web site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Orienting —“where am I?”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“page” — current link is set of pagination links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“step” — current place in a wizard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“location” — within a flow chart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“date” — within a date picker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“time” — within a time table</a:t>
            </a:r>
          </a:p>
        </p:txBody>
      </p:sp>
      <p:pic>
        <p:nvPicPr>
          <p:cNvPr id="2137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40" name="aria-mod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aria-modal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Up front indication that the element is modal when displayed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Common use case is a role=“dialog” aria-modal=“true”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In ARIA 1.0, had to infer from the behaviour of the dialog</a:t>
            </a:r>
          </a:p>
        </p:txBody>
      </p:sp>
      <p:pic>
        <p:nvPicPr>
          <p:cNvPr id="2141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44" name="fig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figure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role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code snippets, example text, images, or a graphical document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like HTML &lt;figure&gt; element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main difference from an image is that the figure may have parts that are navigable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feed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group of &lt;article&gt;s or role=”article” elements whose contents are updated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E.g., twitter</a:t>
            </a:r>
          </a:p>
        </p:txBody>
      </p:sp>
      <p:pic>
        <p:nvPicPr>
          <p:cNvPr id="2145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48" name="swit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switch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On/off widget most often seen on mobile devices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table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and associated internal table constructs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table is not interactive, use role=”grid” for interactivity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common rowgroup, row, rowheader, and columnheader roles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cell vs. gridcell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aria-rowspan/aria-colspan</a:t>
            </a:r>
          </a:p>
          <a:p>
            <a:pPr lvl="1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aria-rowindex/aria-rowcount and aria-colindex/aria-colcount</a:t>
            </a:r>
          </a:p>
          <a:p>
            <a:pPr lvl="2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t>used when only part of the table (or grid) is in the DOM</a:t>
            </a:r>
          </a:p>
          <a:p>
            <a:pPr lvl="2">
              <a:spcBef>
                <a:spcPts val="1200"/>
              </a:spcBef>
              <a:buFontTx/>
              <a:defRPr sz="2800">
                <a:solidFill>
                  <a:srgbClr val="0D0D0D"/>
                </a:solidFill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Example</a:t>
            </a:r>
            <a:r>
              <a:t> from the spec</a:t>
            </a:r>
          </a:p>
        </p:txBody>
      </p:sp>
      <p:pic>
        <p:nvPicPr>
          <p:cNvPr id="2149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52" name="The rest 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The rest …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Roles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none — synonym for presentation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searchbox — specialized textbox within a search form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term — companion to ARIA 1.0 “definition” role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Properties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aria-placeholder — equivalent to HTML @placeholder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Implicit values of aria-valuemin, aria-valuemax, and aria-valuenow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with a slider: 0, 100, min + max / 2.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with a spinbutton: unbounded, unbounded, 0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follows HTML5 input types “range” and “number”, respectively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55" name="New authoring rules for combobo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authoring rules for combobox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MUST have two children: entry and pop-up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MUST use aria-controls on entry to point to the pop-up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MUST use aria-expanded to indicate if the pop-up is posted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aria-expanded defaults to false, if not specified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MUST use aria-haspopup and its new values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aria-haspopup defaults to “listbox” if not specified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Thank You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Thank You!</a:t>
            </a:r>
          </a:p>
        </p:txBody>
      </p:sp>
      <p:pic>
        <p:nvPicPr>
          <p:cNvPr id="2158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9" name="Image showing a variety of individuals, some with wheelchairs, walkers, canes, etc." descr="Image showing a variety of individuals, some with wheelchairs, walkers, canes, etc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1088" y="2860675"/>
            <a:ext cx="8302626" cy="1808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WAI-ARIA 1.1: What’s N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</a:t>
            </a:r>
          </a:p>
        </p:txBody>
      </p:sp>
      <p:sp>
        <p:nvSpPr>
          <p:cNvPr id="2100" name="New state and proper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state and properties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roles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DPUB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SVG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Limit to new core ARIA 1.1 features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Even there, only the more substantive ones.</a:t>
            </a:r>
          </a:p>
        </p:txBody>
      </p:sp>
      <p:pic>
        <p:nvPicPr>
          <p:cNvPr id="2101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04" name="DPUB…"/>
          <p:cNvSpPr txBox="1"/>
          <p:nvPr>
            <p:ph type="body" idx="1"/>
          </p:nvPr>
        </p:nvSpPr>
        <p:spPr>
          <a:xfrm>
            <a:off x="457200" y="2324100"/>
            <a:ext cx="11861800" cy="6565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DPUB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Roles for digital publications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“doc-“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Examples: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doc-chapter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doc-appendix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doc-colophon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See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Digital Publishing WAI-ARIA Module 1.0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roles only; no new states nor properties.</a:t>
            </a:r>
          </a:p>
        </p:txBody>
      </p:sp>
      <p:pic>
        <p:nvPicPr>
          <p:cNvPr id="2105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pic>
        <p:nvPicPr>
          <p:cNvPr id="2108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9" name="SVG…"/>
          <p:cNvSpPr txBox="1"/>
          <p:nvPr>
            <p:ph type="body" idx="1"/>
          </p:nvPr>
        </p:nvSpPr>
        <p:spPr>
          <a:xfrm>
            <a:off x="571500" y="2336800"/>
            <a:ext cx="11861800" cy="6565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SVG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AAPI mappings for current SVG elements and attributes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Element examples: &lt;circle&gt;, &lt;line&gt;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Attribute examples: @viewTarget for &lt;view&gt;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See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SVG-AAM</a:t>
            </a:r>
          </a:p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Graphics Semantics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Roles for graphical semantics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Use of &lt;circle&gt; element for a pie-chart, but “circle” is too general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See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WAI-ARIA Graphics Module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See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WAI-ARIA Graphics Module 2</a:t>
            </a:r>
            <a:r>
              <a:t> (ARIA 2.0)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How to fin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How to find: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In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ARIA specification</a:t>
            </a:r>
            <a:r>
              <a:t>, look for “[ARIA 1.1]”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ARIA 1.1 testable statements</a:t>
            </a:r>
            <a:r>
              <a:t> wiki page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Lists the new features needing tests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Gives an html code fragment for testing, with expected results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Nature of changes: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Existing non-global states and properties expanded to additional roles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roles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New states and properties</a:t>
            </a:r>
          </a:p>
        </p:txBody>
      </p:sp>
      <p:pic>
        <p:nvPicPr>
          <p:cNvPr id="2112" name="IDRC logo" descr="IDRC 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3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16" name="aria-haspop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aria-haspopup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 1.0: exclusively for menus to indicate a sub-menu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Example: pull-down menu from menu bar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Example: button to pops up a menu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visual cue:  arrow pointing down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 1.1:  allowed in more places, not just role=“menu”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Enumerated type to indicate type of popup using ARIA roles: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menu, listbox, tree, grid, dialog, true, false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because the popup is not in the accessibility tree until it is posted</a:t>
            </a:r>
          </a:p>
        </p:txBody>
      </p:sp>
      <p:pic>
        <p:nvPicPr>
          <p:cNvPr id="2117" name="IDRC logo" descr="IDRC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20" name="aria-detai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aria-details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Motivation from DPUB group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 way to indicate there is more information available without showing it until and if the user wants to access it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DPUB was going to use @longdesc both to: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point to another page</a:t>
            </a:r>
          </a:p>
          <a:p>
            <a:pPr lvl="3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but context switch is usually bad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point to another location on the same page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Can leverage HTML5 &lt;details&gt;/&lt;summary&gt; elements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aria-details in the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ARIA specification</a:t>
            </a:r>
          </a:p>
        </p:txBody>
      </p:sp>
      <p:pic>
        <p:nvPicPr>
          <p:cNvPr id="2121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24" name="aria-keyshortcu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aria-keyshortcuts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“Everything the user can do with a mouse, they can do with the keyboard”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How to make keyboard equivalents discoverable?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Just state it in the element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To activate or give focus to an element.</a:t>
            </a:r>
          </a:p>
          <a:p>
            <a:pPr lvl="1">
              <a:spcBef>
                <a:spcPts val="1200"/>
              </a:spcBef>
              <a:defRPr b="1" sz="2800">
                <a:solidFill>
                  <a:srgbClr val="0D0D0D"/>
                </a:solidFill>
              </a:defRPr>
            </a:pPr>
            <a:r>
              <a:t>NB: does not create any behaviour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only documents what the author has scripted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allows author to communicate the keystrokes to the AT/user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Uses the W3C “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UI Events KeyboardEvent key Values</a:t>
            </a:r>
            <a:r>
              <a:t>” specification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E.g., “ArrowRight”, “Alt+Shift+T”</a:t>
            </a:r>
          </a:p>
        </p:txBody>
      </p:sp>
      <p:pic>
        <p:nvPicPr>
          <p:cNvPr id="2125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WAI-ARIA 1.1: What’s Ne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WAI-ARIA 1.1:</a:t>
            </a:r>
            <a:br/>
            <a:r>
              <a:rPr sz="4000"/>
              <a:t>What’s New?</a:t>
            </a:r>
          </a:p>
        </p:txBody>
      </p:sp>
      <p:sp>
        <p:nvSpPr>
          <p:cNvPr id="2128" name="aria-errormess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aria-errormessage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Authors were using aria-describedby for both descriptions and errors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tooltip associated with the input (aria-describedby)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but, if the user enters malformed information, app shows a message to indicate what’s wrong (reset aria-describedby)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when error message is removed, reset aria-describedby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Used in addition to aria-invalid</a:t>
            </a:r>
          </a:p>
          <a:p>
            <a:pPr lvl="2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aria-invalid set to true when the error message is rendered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t>Authors MAY use a live region for the error message</a:t>
            </a:r>
          </a:p>
          <a:p>
            <a:pPr lvl="1">
              <a:spcBef>
                <a:spcPts val="1200"/>
              </a:spcBef>
              <a:defRPr sz="2800">
                <a:solidFill>
                  <a:srgbClr val="0D0D0D"/>
                </a:solidFill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Example in the specification</a:t>
            </a:r>
          </a:p>
        </p:txBody>
      </p:sp>
      <p:pic>
        <p:nvPicPr>
          <p:cNvPr id="2129" name="IDRC logo" descr="IDRC 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8" y="196850"/>
            <a:ext cx="2138363" cy="86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itle &amp; Subtitle">
  <a:themeElements>
    <a:clrScheme name="Title &amp; Sub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FBFBF"/>
      </a:accent1>
      <a:accent2>
        <a:srgbClr val="333399"/>
      </a:accent2>
      <a:accent3>
        <a:srgbClr val="8F8F8F"/>
      </a:accent3>
      <a:accent4>
        <a:srgbClr val="707070"/>
      </a:accent4>
      <a:accent5>
        <a:srgbClr val="DCDCDC"/>
      </a:accent5>
      <a:accent6>
        <a:srgbClr val="2D2D8A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le &amp; Subtitle">
  <a:themeElements>
    <a:clrScheme name="Title &amp; Sub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FBFBF"/>
      </a:accent1>
      <a:accent2>
        <a:srgbClr val="333399"/>
      </a:accent2>
      <a:accent3>
        <a:srgbClr val="8F8F8F"/>
      </a:accent3>
      <a:accent4>
        <a:srgbClr val="707070"/>
      </a:accent4>
      <a:accent5>
        <a:srgbClr val="DCDCDC"/>
      </a:accent5>
      <a:accent6>
        <a:srgbClr val="2D2D8A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