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74" r:id="rId2"/>
    <p:sldId id="280" r:id="rId3"/>
    <p:sldId id="276" r:id="rId4"/>
    <p:sldId id="277" r:id="rId5"/>
    <p:sldId id="283" r:id="rId6"/>
    <p:sldId id="282" r:id="rId7"/>
    <p:sldId id="278" r:id="rId8"/>
    <p:sldId id="279" r:id="rId9"/>
    <p:sldId id="261" r:id="rId10"/>
    <p:sldId id="258" r:id="rId11"/>
    <p:sldId id="262" r:id="rId12"/>
    <p:sldId id="263" r:id="rId13"/>
    <p:sldId id="256" r:id="rId14"/>
    <p:sldId id="259" r:id="rId15"/>
    <p:sldId id="260" r:id="rId16"/>
    <p:sldId id="264" r:id="rId17"/>
    <p:sldId id="269" r:id="rId18"/>
    <p:sldId id="273" r:id="rId19"/>
    <p:sldId id="284" r:id="rId20"/>
    <p:sldId id="265" r:id="rId21"/>
    <p:sldId id="271" r:id="rId22"/>
    <p:sldId id="272" r:id="rId23"/>
    <p:sldId id="270" r:id="rId24"/>
    <p:sldId id="266" r:id="rId25"/>
    <p:sldId id="257" r:id="rId26"/>
    <p:sldId id="281" r:id="rId27"/>
    <p:sldId id="285" r:id="rId28"/>
  </p:sldIdLst>
  <p:sldSz cx="12192000" cy="6858000"/>
  <p:notesSz cx="6858000" cy="9144000"/>
  <p:embeddedFontLst>
    <p:embeddedFont>
      <p:font typeface="Calibri" panose="020F0502020204030204"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6" autoAdjust="0"/>
    <p:restoredTop sz="94660"/>
  </p:normalViewPr>
  <p:slideViewPr>
    <p:cSldViewPr snapToGrid="0">
      <p:cViewPr varScale="1">
        <p:scale>
          <a:sx n="77" d="100"/>
          <a:sy n="77" d="100"/>
        </p:scale>
        <p:origin x="5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 Bates" userId="fd60e47a024e0dc7" providerId="LiveId" clId="{04E04558-2F09-4119-93ED-E93EC37374FD}"/>
    <pc:docChg chg="custSel modSld">
      <pc:chgData name="Simon Bates" userId="fd60e47a024e0dc7" providerId="LiveId" clId="{04E04558-2F09-4119-93ED-E93EC37374FD}" dt="2018-02-07T18:17:30.888" v="3"/>
      <pc:docMkLst>
        <pc:docMk/>
      </pc:docMkLst>
      <pc:sldChg chg="modSp">
        <pc:chgData name="Simon Bates" userId="fd60e47a024e0dc7" providerId="LiveId" clId="{04E04558-2F09-4119-93ED-E93EC37374FD}" dt="2018-02-07T18:17:22.148" v="2" actId="27636"/>
        <pc:sldMkLst>
          <pc:docMk/>
          <pc:sldMk cId="1743827718" sldId="259"/>
        </pc:sldMkLst>
        <pc:spChg chg="mod">
          <ac:chgData name="Simon Bates" userId="fd60e47a024e0dc7" providerId="LiveId" clId="{04E04558-2F09-4119-93ED-E93EC37374FD}" dt="2018-02-07T18:17:22.148" v="2" actId="27636"/>
          <ac:spMkLst>
            <pc:docMk/>
            <pc:sldMk cId="1743827718" sldId="259"/>
            <ac:spMk id="4" creationId="{06A1BE5A-F4DD-4358-B828-C675F76BB65B}"/>
          </ac:spMkLst>
        </pc:spChg>
      </pc:sldChg>
      <pc:sldChg chg="modTransition">
        <pc:chgData name="Simon Bates" userId="fd60e47a024e0dc7" providerId="LiveId" clId="{04E04558-2F09-4119-93ED-E93EC37374FD}" dt="2018-02-07T18:17:21.924" v="0"/>
        <pc:sldMkLst>
          <pc:docMk/>
          <pc:sldMk cId="3731607585" sldId="284"/>
        </pc:sldMkLst>
      </pc:sldChg>
      <pc:sldChg chg="modTransition">
        <pc:chgData name="Simon Bates" userId="fd60e47a024e0dc7" providerId="LiveId" clId="{04E04558-2F09-4119-93ED-E93EC37374FD}" dt="2018-02-07T18:17:30.888" v="3"/>
        <pc:sldMkLst>
          <pc:docMk/>
          <pc:sldMk cId="1521588750" sldId="285"/>
        </pc:sldMkLst>
      </pc:sldChg>
    </pc:docChg>
  </pc:docChgLst>
  <pc:docChgLst>
    <pc:chgData name="Simon Bates" userId="fd60e47a024e0dc7" providerId="LiveId" clId="{5572773D-FF03-4545-B50C-DD138978C7A5}"/>
    <pc:docChg chg="undo custSel addSld delSld modSld sldOrd modMainMaster">
      <pc:chgData name="Simon Bates" userId="fd60e47a024e0dc7" providerId="LiveId" clId="{5572773D-FF03-4545-B50C-DD138978C7A5}" dt="2018-02-07T15:46:51.446" v="9674"/>
      <pc:docMkLst>
        <pc:docMk/>
      </pc:docMkLst>
      <pc:sldChg chg="modSp ord">
        <pc:chgData name="Simon Bates" userId="fd60e47a024e0dc7" providerId="LiveId" clId="{5572773D-FF03-4545-B50C-DD138978C7A5}" dt="2018-02-03T15:58:51.258" v="5170" actId="27636"/>
        <pc:sldMkLst>
          <pc:docMk/>
          <pc:sldMk cId="1899088845" sldId="256"/>
        </pc:sldMkLst>
        <pc:spChg chg="mod">
          <ac:chgData name="Simon Bates" userId="fd60e47a024e0dc7" providerId="LiveId" clId="{5572773D-FF03-4545-B50C-DD138978C7A5}" dt="2018-02-03T15:58:51.258" v="5170" actId="27636"/>
          <ac:spMkLst>
            <pc:docMk/>
            <pc:sldMk cId="1899088845" sldId="256"/>
            <ac:spMk id="5" creationId="{1BB46389-67E9-4FE1-83D5-B0C9D366278F}"/>
          </ac:spMkLst>
        </pc:spChg>
      </pc:sldChg>
      <pc:sldChg chg="modSp add">
        <pc:chgData name="Simon Bates" userId="fd60e47a024e0dc7" providerId="LiveId" clId="{5572773D-FF03-4545-B50C-DD138978C7A5}" dt="2018-02-04T14:22:14.759" v="8401" actId="20577"/>
        <pc:sldMkLst>
          <pc:docMk/>
          <pc:sldMk cId="171907811" sldId="257"/>
        </pc:sldMkLst>
        <pc:spChg chg="mod">
          <ac:chgData name="Simon Bates" userId="fd60e47a024e0dc7" providerId="LiveId" clId="{5572773D-FF03-4545-B50C-DD138978C7A5}" dt="2018-02-02T14:30:02.622" v="9" actId="20577"/>
          <ac:spMkLst>
            <pc:docMk/>
            <pc:sldMk cId="171907811" sldId="257"/>
            <ac:spMk id="2" creationId="{5B38EA81-4339-4FA0-87AB-700D8E5AF67F}"/>
          </ac:spMkLst>
        </pc:spChg>
        <pc:spChg chg="mod">
          <ac:chgData name="Simon Bates" userId="fd60e47a024e0dc7" providerId="LiveId" clId="{5572773D-FF03-4545-B50C-DD138978C7A5}" dt="2018-02-04T14:22:14.759" v="8401" actId="20577"/>
          <ac:spMkLst>
            <pc:docMk/>
            <pc:sldMk cId="171907811" sldId="257"/>
            <ac:spMk id="3" creationId="{FB6E43A3-2191-4D4B-8DA7-4BC68B8FA4B3}"/>
          </ac:spMkLst>
        </pc:spChg>
      </pc:sldChg>
      <pc:sldChg chg="addSp delSp modSp add ord">
        <pc:chgData name="Simon Bates" userId="fd60e47a024e0dc7" providerId="LiveId" clId="{5572773D-FF03-4545-B50C-DD138978C7A5}" dt="2018-02-03T16:08:38.616" v="5187" actId="12"/>
        <pc:sldMkLst>
          <pc:docMk/>
          <pc:sldMk cId="2374154038" sldId="258"/>
        </pc:sldMkLst>
        <pc:spChg chg="mod">
          <ac:chgData name="Simon Bates" userId="fd60e47a024e0dc7" providerId="LiveId" clId="{5572773D-FF03-4545-B50C-DD138978C7A5}" dt="2018-02-02T16:23:48.348" v="1881" actId="20577"/>
          <ac:spMkLst>
            <pc:docMk/>
            <pc:sldMk cId="2374154038" sldId="258"/>
            <ac:spMk id="2" creationId="{D5226AB9-E59B-45EA-B60C-78C7D711DB49}"/>
          </ac:spMkLst>
        </pc:spChg>
        <pc:spChg chg="mod">
          <ac:chgData name="Simon Bates" userId="fd60e47a024e0dc7" providerId="LiveId" clId="{5572773D-FF03-4545-B50C-DD138978C7A5}" dt="2018-02-03T16:08:38.616" v="5187" actId="12"/>
          <ac:spMkLst>
            <pc:docMk/>
            <pc:sldMk cId="2374154038" sldId="258"/>
            <ac:spMk id="3" creationId="{28CE4B72-A3B6-4C4C-996E-F5E6CC1CC0AC}"/>
          </ac:spMkLst>
        </pc:spChg>
        <pc:spChg chg="add del mod">
          <ac:chgData name="Simon Bates" userId="fd60e47a024e0dc7" providerId="LiveId" clId="{5572773D-FF03-4545-B50C-DD138978C7A5}" dt="2018-02-03T16:08:24.661" v="5184" actId="12"/>
          <ac:spMkLst>
            <pc:docMk/>
            <pc:sldMk cId="2374154038" sldId="258"/>
            <ac:spMk id="4" creationId="{AA307858-75B1-4201-AB25-A7C345DC1043}"/>
          </ac:spMkLst>
        </pc:spChg>
        <pc:spChg chg="add del mod">
          <ac:chgData name="Simon Bates" userId="fd60e47a024e0dc7" providerId="LiveId" clId="{5572773D-FF03-4545-B50C-DD138978C7A5}" dt="2018-02-03T16:08:24.661" v="5184" actId="12"/>
          <ac:spMkLst>
            <pc:docMk/>
            <pc:sldMk cId="2374154038" sldId="258"/>
            <ac:spMk id="5" creationId="{58FBD8E2-CB69-4F2E-8FEE-0B3DC9D64D2B}"/>
          </ac:spMkLst>
        </pc:spChg>
        <pc:spChg chg="add del mod">
          <ac:chgData name="Simon Bates" userId="fd60e47a024e0dc7" providerId="LiveId" clId="{5572773D-FF03-4545-B50C-DD138978C7A5}" dt="2018-02-03T16:08:26.787" v="5185" actId="12"/>
          <ac:spMkLst>
            <pc:docMk/>
            <pc:sldMk cId="2374154038" sldId="258"/>
            <ac:spMk id="6" creationId="{9A70DA77-23D1-4AA4-8868-9D3C8E7CAE5E}"/>
          </ac:spMkLst>
        </pc:spChg>
        <pc:spChg chg="add del mod">
          <ac:chgData name="Simon Bates" userId="fd60e47a024e0dc7" providerId="LiveId" clId="{5572773D-FF03-4545-B50C-DD138978C7A5}" dt="2018-02-03T16:08:26.787" v="5185" actId="12"/>
          <ac:spMkLst>
            <pc:docMk/>
            <pc:sldMk cId="2374154038" sldId="258"/>
            <ac:spMk id="7" creationId="{F8B3E507-1109-4BED-957A-6D27883EF7E4}"/>
          </ac:spMkLst>
        </pc:spChg>
      </pc:sldChg>
      <pc:sldChg chg="addSp delSp modSp add ord">
        <pc:chgData name="Simon Bates" userId="fd60e47a024e0dc7" providerId="LiveId" clId="{5572773D-FF03-4545-B50C-DD138978C7A5}" dt="2018-02-07T15:33:40.253" v="9479" actId="27636"/>
        <pc:sldMkLst>
          <pc:docMk/>
          <pc:sldMk cId="1743827718" sldId="259"/>
        </pc:sldMkLst>
        <pc:spChg chg="mod">
          <ac:chgData name="Simon Bates" userId="fd60e47a024e0dc7" providerId="LiveId" clId="{5572773D-FF03-4545-B50C-DD138978C7A5}" dt="2018-02-03T16:25:14.346" v="5328" actId="20577"/>
          <ac:spMkLst>
            <pc:docMk/>
            <pc:sldMk cId="1743827718" sldId="259"/>
            <ac:spMk id="2" creationId="{3AFBC94F-0CBB-4640-91C1-87BA52759FE3}"/>
          </ac:spMkLst>
        </pc:spChg>
        <pc:spChg chg="add del mod">
          <ac:chgData name="Simon Bates" userId="fd60e47a024e0dc7" providerId="LiveId" clId="{5572773D-FF03-4545-B50C-DD138978C7A5}" dt="2018-02-03T16:17:02.565" v="5253" actId="20577"/>
          <ac:spMkLst>
            <pc:docMk/>
            <pc:sldMk cId="1743827718" sldId="259"/>
            <ac:spMk id="3" creationId="{72F94C32-9E4E-44FD-B6B6-37BB164CD185}"/>
          </ac:spMkLst>
        </pc:spChg>
        <pc:spChg chg="del">
          <ac:chgData name="Simon Bates" userId="fd60e47a024e0dc7" providerId="LiveId" clId="{5572773D-FF03-4545-B50C-DD138978C7A5}" dt="2018-02-02T14:55:23.373" v="518" actId="20577"/>
          <ac:spMkLst>
            <pc:docMk/>
            <pc:sldMk cId="1743827718" sldId="259"/>
            <ac:spMk id="3" creationId="{C65E247E-1CE8-4463-9018-10BA67019B19}"/>
          </ac:spMkLst>
        </pc:spChg>
        <pc:spChg chg="add mod">
          <ac:chgData name="Simon Bates" userId="fd60e47a024e0dc7" providerId="LiveId" clId="{5572773D-FF03-4545-B50C-DD138978C7A5}" dt="2018-02-07T15:33:40.253" v="9479" actId="27636"/>
          <ac:spMkLst>
            <pc:docMk/>
            <pc:sldMk cId="1743827718" sldId="259"/>
            <ac:spMk id="4" creationId="{06A1BE5A-F4DD-4358-B828-C675F76BB65B}"/>
          </ac:spMkLst>
        </pc:spChg>
        <pc:spChg chg="add mod">
          <ac:chgData name="Simon Bates" userId="fd60e47a024e0dc7" providerId="LiveId" clId="{5572773D-FF03-4545-B50C-DD138978C7A5}" dt="2018-02-03T16:17:02.596" v="5254" actId="27636"/>
          <ac:spMkLst>
            <pc:docMk/>
            <pc:sldMk cId="1743827718" sldId="259"/>
            <ac:spMk id="5" creationId="{3858E401-BFB0-4C1E-ACBF-FB01D733DD23}"/>
          </ac:spMkLst>
        </pc:spChg>
        <pc:spChg chg="add del mod">
          <ac:chgData name="Simon Bates" userId="fd60e47a024e0dc7" providerId="LiveId" clId="{5572773D-FF03-4545-B50C-DD138978C7A5}" dt="2018-02-03T16:17:02.565" v="5253" actId="20577"/>
          <ac:spMkLst>
            <pc:docMk/>
            <pc:sldMk cId="1743827718" sldId="259"/>
            <ac:spMk id="6" creationId="{DAA46CB7-34A7-4349-8C8A-04FC1E3BAC9D}"/>
          </ac:spMkLst>
        </pc:spChg>
        <pc:spChg chg="add del mod">
          <ac:chgData name="Simon Bates" userId="fd60e47a024e0dc7" providerId="LiveId" clId="{5572773D-FF03-4545-B50C-DD138978C7A5}" dt="2018-02-03T16:17:02.565" v="5253" actId="20577"/>
          <ac:spMkLst>
            <pc:docMk/>
            <pc:sldMk cId="1743827718" sldId="259"/>
            <ac:spMk id="7" creationId="{5D60057F-1BF2-4E56-AE6F-B8EA532BE1E9}"/>
          </ac:spMkLst>
        </pc:spChg>
      </pc:sldChg>
      <pc:sldChg chg="addSp delSp modSp add">
        <pc:chgData name="Simon Bates" userId="fd60e47a024e0dc7" providerId="LiveId" clId="{5572773D-FF03-4545-B50C-DD138978C7A5}" dt="2018-02-03T16:22:16.222" v="5265" actId="20577"/>
        <pc:sldMkLst>
          <pc:docMk/>
          <pc:sldMk cId="1539647031" sldId="260"/>
        </pc:sldMkLst>
        <pc:spChg chg="mod">
          <ac:chgData name="Simon Bates" userId="fd60e47a024e0dc7" providerId="LiveId" clId="{5572773D-FF03-4545-B50C-DD138978C7A5}" dt="2018-02-02T15:15:26.345" v="1307" actId="20577"/>
          <ac:spMkLst>
            <pc:docMk/>
            <pc:sldMk cId="1539647031" sldId="260"/>
            <ac:spMk id="2" creationId="{23ACFEBD-6141-4568-8223-993EED85A053}"/>
          </ac:spMkLst>
        </pc:spChg>
        <pc:spChg chg="mod">
          <ac:chgData name="Simon Bates" userId="fd60e47a024e0dc7" providerId="LiveId" clId="{5572773D-FF03-4545-B50C-DD138978C7A5}" dt="2018-02-03T16:22:16.222" v="5265" actId="20577"/>
          <ac:spMkLst>
            <pc:docMk/>
            <pc:sldMk cId="1539647031" sldId="260"/>
            <ac:spMk id="3" creationId="{9E39BD90-4581-4B8F-AA4D-7B1BDEE8DA88}"/>
          </ac:spMkLst>
        </pc:spChg>
        <pc:spChg chg="add del mod">
          <ac:chgData name="Simon Bates" userId="fd60e47a024e0dc7" providerId="LiveId" clId="{5572773D-FF03-4545-B50C-DD138978C7A5}" dt="2018-02-03T15:54:15.623" v="5146" actId="20577"/>
          <ac:spMkLst>
            <pc:docMk/>
            <pc:sldMk cId="1539647031" sldId="260"/>
            <ac:spMk id="4" creationId="{DCBAA450-06D6-4D14-B1EF-5BA935773DF7}"/>
          </ac:spMkLst>
        </pc:spChg>
        <pc:spChg chg="add del mod">
          <ac:chgData name="Simon Bates" userId="fd60e47a024e0dc7" providerId="LiveId" clId="{5572773D-FF03-4545-B50C-DD138978C7A5}" dt="2018-02-03T15:54:15.623" v="5146" actId="20577"/>
          <ac:spMkLst>
            <pc:docMk/>
            <pc:sldMk cId="1539647031" sldId="260"/>
            <ac:spMk id="5" creationId="{AA430807-1369-43FB-8BB7-F186868BB668}"/>
          </ac:spMkLst>
        </pc:spChg>
        <pc:spChg chg="add del mod">
          <ac:chgData name="Simon Bates" userId="fd60e47a024e0dc7" providerId="LiveId" clId="{5572773D-FF03-4545-B50C-DD138978C7A5}" dt="2018-02-03T15:54:25.593" v="5148" actId="20577"/>
          <ac:spMkLst>
            <pc:docMk/>
            <pc:sldMk cId="1539647031" sldId="260"/>
            <ac:spMk id="6" creationId="{1CE40764-BF11-4FE6-9CDF-EC279D6C4DC8}"/>
          </ac:spMkLst>
        </pc:spChg>
        <pc:spChg chg="add del mod">
          <ac:chgData name="Simon Bates" userId="fd60e47a024e0dc7" providerId="LiveId" clId="{5572773D-FF03-4545-B50C-DD138978C7A5}" dt="2018-02-03T15:54:25.593" v="5148" actId="20577"/>
          <ac:spMkLst>
            <pc:docMk/>
            <pc:sldMk cId="1539647031" sldId="260"/>
            <ac:spMk id="7" creationId="{D645544B-4004-4CC8-81B7-DA43982C5750}"/>
          </ac:spMkLst>
        </pc:spChg>
      </pc:sldChg>
      <pc:sldChg chg="addSp delSp modSp add">
        <pc:chgData name="Simon Bates" userId="fd60e47a024e0dc7" providerId="LiveId" clId="{5572773D-FF03-4545-B50C-DD138978C7A5}" dt="2018-02-06T22:20:32.547" v="8920" actId="20577"/>
        <pc:sldMkLst>
          <pc:docMk/>
          <pc:sldMk cId="1729230064" sldId="261"/>
        </pc:sldMkLst>
        <pc:spChg chg="mod">
          <ac:chgData name="Simon Bates" userId="fd60e47a024e0dc7" providerId="LiveId" clId="{5572773D-FF03-4545-B50C-DD138978C7A5}" dt="2018-02-02T15:47:01.373" v="1824" actId="20577"/>
          <ac:spMkLst>
            <pc:docMk/>
            <pc:sldMk cId="1729230064" sldId="261"/>
            <ac:spMk id="2" creationId="{4457FEC6-8573-4688-B0FA-B965F951D775}"/>
          </ac:spMkLst>
        </pc:spChg>
        <pc:spChg chg="mod">
          <ac:chgData name="Simon Bates" userId="fd60e47a024e0dc7" providerId="LiveId" clId="{5572773D-FF03-4545-B50C-DD138978C7A5}" dt="2018-02-06T22:20:32.547" v="8920" actId="20577"/>
          <ac:spMkLst>
            <pc:docMk/>
            <pc:sldMk cId="1729230064" sldId="261"/>
            <ac:spMk id="3" creationId="{1E0F14F6-08EC-4CBA-A9FB-27A7DCDC63FA}"/>
          </ac:spMkLst>
        </pc:spChg>
        <pc:spChg chg="add del mod">
          <ac:chgData name="Simon Bates" userId="fd60e47a024e0dc7" providerId="LiveId" clId="{5572773D-FF03-4545-B50C-DD138978C7A5}" dt="2018-02-03T16:07:18.776" v="5178" actId="20577"/>
          <ac:spMkLst>
            <pc:docMk/>
            <pc:sldMk cId="1729230064" sldId="261"/>
            <ac:spMk id="4" creationId="{D2611B3D-BE08-4732-817E-40EAD243E931}"/>
          </ac:spMkLst>
        </pc:spChg>
        <pc:spChg chg="add del mod">
          <ac:chgData name="Simon Bates" userId="fd60e47a024e0dc7" providerId="LiveId" clId="{5572773D-FF03-4545-B50C-DD138978C7A5}" dt="2018-02-03T16:07:18.776" v="5178" actId="20577"/>
          <ac:spMkLst>
            <pc:docMk/>
            <pc:sldMk cId="1729230064" sldId="261"/>
            <ac:spMk id="5" creationId="{222A70D9-313A-44E7-9BDA-A797A4688EEE}"/>
          </ac:spMkLst>
        </pc:spChg>
        <pc:spChg chg="add del mod">
          <ac:chgData name="Simon Bates" userId="fd60e47a024e0dc7" providerId="LiveId" clId="{5572773D-FF03-4545-B50C-DD138978C7A5}" dt="2018-02-03T16:07:20.245" v="5179" actId="20577"/>
          <ac:spMkLst>
            <pc:docMk/>
            <pc:sldMk cId="1729230064" sldId="261"/>
            <ac:spMk id="6" creationId="{BA374766-15D7-4E19-91A6-F20C6CFF2EA9}"/>
          </ac:spMkLst>
        </pc:spChg>
        <pc:spChg chg="add del mod">
          <ac:chgData name="Simon Bates" userId="fd60e47a024e0dc7" providerId="LiveId" clId="{5572773D-FF03-4545-B50C-DD138978C7A5}" dt="2018-02-03T16:07:20.245" v="5179" actId="20577"/>
          <ac:spMkLst>
            <pc:docMk/>
            <pc:sldMk cId="1729230064" sldId="261"/>
            <ac:spMk id="7" creationId="{E57C2E06-5779-4A5A-8F9A-F498E0DFC009}"/>
          </ac:spMkLst>
        </pc:spChg>
        <pc:spChg chg="add del mod">
          <ac:chgData name="Simon Bates" userId="fd60e47a024e0dc7" providerId="LiveId" clId="{5572773D-FF03-4545-B50C-DD138978C7A5}" dt="2018-02-03T16:08:18.411" v="5180" actId="20577"/>
          <ac:spMkLst>
            <pc:docMk/>
            <pc:sldMk cId="1729230064" sldId="261"/>
            <ac:spMk id="8" creationId="{5434E1F6-8591-44D7-938F-1179E274ABDD}"/>
          </ac:spMkLst>
        </pc:spChg>
        <pc:spChg chg="add del mod">
          <ac:chgData name="Simon Bates" userId="fd60e47a024e0dc7" providerId="LiveId" clId="{5572773D-FF03-4545-B50C-DD138978C7A5}" dt="2018-02-03T16:08:18.411" v="5180" actId="20577"/>
          <ac:spMkLst>
            <pc:docMk/>
            <pc:sldMk cId="1729230064" sldId="261"/>
            <ac:spMk id="9" creationId="{28431A5B-C251-4F66-A8EC-BCAB5AFD1BC3}"/>
          </ac:spMkLst>
        </pc:spChg>
      </pc:sldChg>
      <pc:sldChg chg="addSp delSp modSp add del">
        <pc:chgData name="Simon Bates" userId="fd60e47a024e0dc7" providerId="LiveId" clId="{5572773D-FF03-4545-B50C-DD138978C7A5}" dt="2018-02-03T15:39:48.108" v="5095" actId="2696"/>
        <pc:sldMkLst>
          <pc:docMk/>
          <pc:sldMk cId="1007190438" sldId="262"/>
        </pc:sldMkLst>
        <pc:spChg chg="del">
          <ac:chgData name="Simon Bates" userId="fd60e47a024e0dc7" providerId="LiveId" clId="{5572773D-FF03-4545-B50C-DD138978C7A5}" dt="2018-02-02T16:07:27.950" v="1826" actId="1076"/>
          <ac:spMkLst>
            <pc:docMk/>
            <pc:sldMk cId="1007190438" sldId="262"/>
            <ac:spMk id="2" creationId="{3A36EEE3-8FE5-4243-B35A-DE894143048C}"/>
          </ac:spMkLst>
        </pc:spChg>
        <pc:spChg chg="del">
          <ac:chgData name="Simon Bates" userId="fd60e47a024e0dc7" providerId="LiveId" clId="{5572773D-FF03-4545-B50C-DD138978C7A5}" dt="2018-02-02T16:07:27.950" v="1826" actId="1076"/>
          <ac:spMkLst>
            <pc:docMk/>
            <pc:sldMk cId="1007190438" sldId="262"/>
            <ac:spMk id="3" creationId="{E8695DFB-9A6B-42D8-8B09-E1D3A33FCE96}"/>
          </ac:spMkLst>
        </pc:spChg>
        <pc:picChg chg="add del mod modCrop">
          <ac:chgData name="Simon Bates" userId="fd60e47a024e0dc7" providerId="LiveId" clId="{5572773D-FF03-4545-B50C-DD138978C7A5}" dt="2018-02-02T16:10:08.447" v="1839" actId="931"/>
          <ac:picMkLst>
            <pc:docMk/>
            <pc:sldMk cId="1007190438" sldId="262"/>
            <ac:picMk id="5" creationId="{1AF61728-EC0D-4E83-9778-C1F04E0CDF68}"/>
          </ac:picMkLst>
        </pc:picChg>
        <pc:picChg chg="add del mod">
          <ac:chgData name="Simon Bates" userId="fd60e47a024e0dc7" providerId="LiveId" clId="{5572773D-FF03-4545-B50C-DD138978C7A5}" dt="2018-02-02T16:11:54.611" v="1848" actId="1076"/>
          <ac:picMkLst>
            <pc:docMk/>
            <pc:sldMk cId="1007190438" sldId="262"/>
            <ac:picMk id="7" creationId="{C2B3BF4E-73C8-4E10-91E5-4638E7DAEE3A}"/>
          </ac:picMkLst>
        </pc:picChg>
      </pc:sldChg>
      <pc:sldChg chg="addSp delSp modSp add del setBg">
        <pc:chgData name="Simon Bates" userId="fd60e47a024e0dc7" providerId="LiveId" clId="{5572773D-FF03-4545-B50C-DD138978C7A5}" dt="2018-02-04T13:33:24.436" v="7833" actId="1076"/>
        <pc:sldMkLst>
          <pc:docMk/>
          <pc:sldMk cId="2564130267" sldId="263"/>
        </pc:sldMkLst>
        <pc:picChg chg="add del mod">
          <ac:chgData name="Simon Bates" userId="fd60e47a024e0dc7" providerId="LiveId" clId="{5572773D-FF03-4545-B50C-DD138978C7A5}" dt="2018-02-02T16:19:36.809" v="1864" actId="478"/>
          <ac:picMkLst>
            <pc:docMk/>
            <pc:sldMk cId="2564130267" sldId="263"/>
            <ac:picMk id="3" creationId="{EB85FEB2-213D-4111-8669-03610B53EAEF}"/>
          </ac:picMkLst>
        </pc:picChg>
        <pc:picChg chg="add mod modCrop">
          <ac:chgData name="Simon Bates" userId="fd60e47a024e0dc7" providerId="LiveId" clId="{5572773D-FF03-4545-B50C-DD138978C7A5}" dt="2018-02-04T13:33:24.436" v="7833" actId="1076"/>
          <ac:picMkLst>
            <pc:docMk/>
            <pc:sldMk cId="2564130267" sldId="263"/>
            <ac:picMk id="5" creationId="{1CB28E35-7021-4DEB-970C-2904EA08C627}"/>
          </ac:picMkLst>
        </pc:picChg>
      </pc:sldChg>
      <pc:sldChg chg="modSp add">
        <pc:chgData name="Simon Bates" userId="fd60e47a024e0dc7" providerId="LiveId" clId="{5572773D-FF03-4545-B50C-DD138978C7A5}" dt="2018-02-03T16:49:18.841" v="5589" actId="20577"/>
        <pc:sldMkLst>
          <pc:docMk/>
          <pc:sldMk cId="124870596" sldId="264"/>
        </pc:sldMkLst>
        <pc:spChg chg="mod">
          <ac:chgData name="Simon Bates" userId="fd60e47a024e0dc7" providerId="LiveId" clId="{5572773D-FF03-4545-B50C-DD138978C7A5}" dt="2018-02-02T16:41:41.114" v="1923" actId="20577"/>
          <ac:spMkLst>
            <pc:docMk/>
            <pc:sldMk cId="124870596" sldId="264"/>
            <ac:spMk id="2" creationId="{25B0D3AA-7E19-4371-8EC3-B633EB45674E}"/>
          </ac:spMkLst>
        </pc:spChg>
        <pc:spChg chg="mod">
          <ac:chgData name="Simon Bates" userId="fd60e47a024e0dc7" providerId="LiveId" clId="{5572773D-FF03-4545-B50C-DD138978C7A5}" dt="2018-02-03T16:49:18.841" v="5589" actId="20577"/>
          <ac:spMkLst>
            <pc:docMk/>
            <pc:sldMk cId="124870596" sldId="264"/>
            <ac:spMk id="3" creationId="{A210E0E5-FA5F-4E4C-A38B-1D8D32EC546A}"/>
          </ac:spMkLst>
        </pc:spChg>
      </pc:sldChg>
      <pc:sldChg chg="modSp add ord">
        <pc:chgData name="Simon Bates" userId="fd60e47a024e0dc7" providerId="LiveId" clId="{5572773D-FF03-4545-B50C-DD138978C7A5}" dt="2018-02-03T16:56:56.622" v="5733" actId="20577"/>
        <pc:sldMkLst>
          <pc:docMk/>
          <pc:sldMk cId="3916953007" sldId="265"/>
        </pc:sldMkLst>
        <pc:spChg chg="mod">
          <ac:chgData name="Simon Bates" userId="fd60e47a024e0dc7" providerId="LiveId" clId="{5572773D-FF03-4545-B50C-DD138978C7A5}" dt="2018-02-03T16:56:56.622" v="5733" actId="20577"/>
          <ac:spMkLst>
            <pc:docMk/>
            <pc:sldMk cId="3916953007" sldId="265"/>
            <ac:spMk id="2" creationId="{AB90F7A7-811A-4946-8B88-41C12F598AA2}"/>
          </ac:spMkLst>
        </pc:spChg>
        <pc:spChg chg="mod">
          <ac:chgData name="Simon Bates" userId="fd60e47a024e0dc7" providerId="LiveId" clId="{5572773D-FF03-4545-B50C-DD138978C7A5}" dt="2018-02-03T16:50:19.127" v="5592" actId="2711"/>
          <ac:spMkLst>
            <pc:docMk/>
            <pc:sldMk cId="3916953007" sldId="265"/>
            <ac:spMk id="3" creationId="{5870E2D5-AEAD-4282-ABF7-7AA64633D4D0}"/>
          </ac:spMkLst>
        </pc:spChg>
      </pc:sldChg>
      <pc:sldChg chg="addSp delSp modSp add">
        <pc:chgData name="Simon Bates" userId="fd60e47a024e0dc7" providerId="LiveId" clId="{5572773D-FF03-4545-B50C-DD138978C7A5}" dt="2018-02-03T16:32:16.424" v="5433" actId="27636"/>
        <pc:sldMkLst>
          <pc:docMk/>
          <pc:sldMk cId="1785235656" sldId="266"/>
        </pc:sldMkLst>
        <pc:spChg chg="mod">
          <ac:chgData name="Simon Bates" userId="fd60e47a024e0dc7" providerId="LiveId" clId="{5572773D-FF03-4545-B50C-DD138978C7A5}" dt="2018-02-02T16:53:41.768" v="1988" actId="20577"/>
          <ac:spMkLst>
            <pc:docMk/>
            <pc:sldMk cId="1785235656" sldId="266"/>
            <ac:spMk id="2" creationId="{74683CE0-8A04-4085-8A5E-BFAC225CB861}"/>
          </ac:spMkLst>
        </pc:spChg>
        <pc:spChg chg="mod">
          <ac:chgData name="Simon Bates" userId="fd60e47a024e0dc7" providerId="LiveId" clId="{5572773D-FF03-4545-B50C-DD138978C7A5}" dt="2018-02-03T16:32:16.424" v="5433" actId="27636"/>
          <ac:spMkLst>
            <pc:docMk/>
            <pc:sldMk cId="1785235656" sldId="266"/>
            <ac:spMk id="3" creationId="{B1C0562F-7C30-4DAC-B8C7-70A3D95B9A45}"/>
          </ac:spMkLst>
        </pc:spChg>
        <pc:spChg chg="add del mod">
          <ac:chgData name="Simon Bates" userId="fd60e47a024e0dc7" providerId="LiveId" clId="{5572773D-FF03-4545-B50C-DD138978C7A5}" dt="2018-02-03T16:32:14.818" v="5430" actId="27636"/>
          <ac:spMkLst>
            <pc:docMk/>
            <pc:sldMk cId="1785235656" sldId="266"/>
            <ac:spMk id="4" creationId="{3713FABA-D702-4D58-9BF0-2D131515712A}"/>
          </ac:spMkLst>
        </pc:spChg>
        <pc:spChg chg="add del mod">
          <ac:chgData name="Simon Bates" userId="fd60e47a024e0dc7" providerId="LiveId" clId="{5572773D-FF03-4545-B50C-DD138978C7A5}" dt="2018-02-03T16:32:14.818" v="5430" actId="27636"/>
          <ac:spMkLst>
            <pc:docMk/>
            <pc:sldMk cId="1785235656" sldId="266"/>
            <ac:spMk id="5" creationId="{37FD75D7-0713-43C9-BFD6-0F3CB0E8F35A}"/>
          </ac:spMkLst>
        </pc:spChg>
        <pc:spChg chg="add del mod">
          <ac:chgData name="Simon Bates" userId="fd60e47a024e0dc7" providerId="LiveId" clId="{5572773D-FF03-4545-B50C-DD138978C7A5}" dt="2018-02-03T16:32:16.393" v="5432" actId="27636"/>
          <ac:spMkLst>
            <pc:docMk/>
            <pc:sldMk cId="1785235656" sldId="266"/>
            <ac:spMk id="6" creationId="{596D829A-7FF4-486F-8C20-064F18A1A7A9}"/>
          </ac:spMkLst>
        </pc:spChg>
        <pc:spChg chg="add del mod">
          <ac:chgData name="Simon Bates" userId="fd60e47a024e0dc7" providerId="LiveId" clId="{5572773D-FF03-4545-B50C-DD138978C7A5}" dt="2018-02-03T16:32:16.393" v="5432" actId="27636"/>
          <ac:spMkLst>
            <pc:docMk/>
            <pc:sldMk cId="1785235656" sldId="266"/>
            <ac:spMk id="7" creationId="{F9060F2A-3C8D-4B0F-A712-8F0733DCAFB0}"/>
          </ac:spMkLst>
        </pc:spChg>
      </pc:sldChg>
      <pc:sldChg chg="modSp add ord">
        <pc:chgData name="Simon Bates" userId="fd60e47a024e0dc7" providerId="LiveId" clId="{5572773D-FF03-4545-B50C-DD138978C7A5}" dt="2018-02-03T18:02:32.781" v="6753" actId="20577"/>
        <pc:sldMkLst>
          <pc:docMk/>
          <pc:sldMk cId="1897298279" sldId="269"/>
        </pc:sldMkLst>
        <pc:spChg chg="mod">
          <ac:chgData name="Simon Bates" userId="fd60e47a024e0dc7" providerId="LiveId" clId="{5572773D-FF03-4545-B50C-DD138978C7A5}" dt="2018-02-03T18:02:32.781" v="6753" actId="20577"/>
          <ac:spMkLst>
            <pc:docMk/>
            <pc:sldMk cId="1897298279" sldId="269"/>
            <ac:spMk id="2" creationId="{256321DC-5AC2-45DA-9E93-AED603B21CC4}"/>
          </ac:spMkLst>
        </pc:spChg>
        <pc:spChg chg="mod">
          <ac:chgData name="Simon Bates" userId="fd60e47a024e0dc7" providerId="LiveId" clId="{5572773D-FF03-4545-B50C-DD138978C7A5}" dt="2018-02-03T16:31:10.089" v="5429" actId="948"/>
          <ac:spMkLst>
            <pc:docMk/>
            <pc:sldMk cId="1897298279" sldId="269"/>
            <ac:spMk id="3" creationId="{4CC76BAA-02BD-42B5-A30D-D7CFC30C8F56}"/>
          </ac:spMkLst>
        </pc:spChg>
      </pc:sldChg>
      <pc:sldChg chg="addSp delSp modSp add">
        <pc:chgData name="Simon Bates" userId="fd60e47a024e0dc7" providerId="LiveId" clId="{5572773D-FF03-4545-B50C-DD138978C7A5}" dt="2018-02-03T16:32:21.284" v="5434" actId="20577"/>
        <pc:sldMkLst>
          <pc:docMk/>
          <pc:sldMk cId="4274209080" sldId="270"/>
        </pc:sldMkLst>
        <pc:spChg chg="mod">
          <ac:chgData name="Simon Bates" userId="fd60e47a024e0dc7" providerId="LiveId" clId="{5572773D-FF03-4545-B50C-DD138978C7A5}" dt="2018-02-02T22:42:16.256" v="5065" actId="20577"/>
          <ac:spMkLst>
            <pc:docMk/>
            <pc:sldMk cId="4274209080" sldId="270"/>
            <ac:spMk id="2" creationId="{FAFB0232-EC3C-41B3-8A85-A1ACD1EE04E2}"/>
          </ac:spMkLst>
        </pc:spChg>
        <pc:spChg chg="mod">
          <ac:chgData name="Simon Bates" userId="fd60e47a024e0dc7" providerId="LiveId" clId="{5572773D-FF03-4545-B50C-DD138978C7A5}" dt="2018-02-02T22:32:23.136" v="4962" actId="20577"/>
          <ac:spMkLst>
            <pc:docMk/>
            <pc:sldMk cId="4274209080" sldId="270"/>
            <ac:spMk id="3" creationId="{C75F67F1-3A60-49C2-9642-B04CBB7FB9EC}"/>
          </ac:spMkLst>
        </pc:spChg>
        <pc:spChg chg="add del mod">
          <ac:chgData name="Simon Bates" userId="fd60e47a024e0dc7" providerId="LiveId" clId="{5572773D-FF03-4545-B50C-DD138978C7A5}" dt="2018-02-03T16:32:21.284" v="5434" actId="20577"/>
          <ac:spMkLst>
            <pc:docMk/>
            <pc:sldMk cId="4274209080" sldId="270"/>
            <ac:spMk id="4" creationId="{303C65E3-B31A-453B-B08D-D8885AD5E032}"/>
          </ac:spMkLst>
        </pc:spChg>
        <pc:spChg chg="add del mod">
          <ac:chgData name="Simon Bates" userId="fd60e47a024e0dc7" providerId="LiveId" clId="{5572773D-FF03-4545-B50C-DD138978C7A5}" dt="2018-02-03T16:32:21.284" v="5434" actId="20577"/>
          <ac:spMkLst>
            <pc:docMk/>
            <pc:sldMk cId="4274209080" sldId="270"/>
            <ac:spMk id="5" creationId="{FE9CA935-D767-45B1-8EE9-011B8D128938}"/>
          </ac:spMkLst>
        </pc:spChg>
      </pc:sldChg>
      <pc:sldChg chg="modSp add">
        <pc:chgData name="Simon Bates" userId="fd60e47a024e0dc7" providerId="LiveId" clId="{5572773D-FF03-4545-B50C-DD138978C7A5}" dt="2018-02-03T16:56:51.692" v="5731" actId="20577"/>
        <pc:sldMkLst>
          <pc:docMk/>
          <pc:sldMk cId="2273460493" sldId="271"/>
        </pc:sldMkLst>
        <pc:spChg chg="mod">
          <ac:chgData name="Simon Bates" userId="fd60e47a024e0dc7" providerId="LiveId" clId="{5572773D-FF03-4545-B50C-DD138978C7A5}" dt="2018-02-03T16:56:51.692" v="5731" actId="20577"/>
          <ac:spMkLst>
            <pc:docMk/>
            <pc:sldMk cId="2273460493" sldId="271"/>
            <ac:spMk id="2" creationId="{32D3CF36-80C9-42EC-8260-64CF03F9F2BE}"/>
          </ac:spMkLst>
        </pc:spChg>
        <pc:spChg chg="mod">
          <ac:chgData name="Simon Bates" userId="fd60e47a024e0dc7" providerId="LiveId" clId="{5572773D-FF03-4545-B50C-DD138978C7A5}" dt="2018-02-03T16:42:13.110" v="5463" actId="2711"/>
          <ac:spMkLst>
            <pc:docMk/>
            <pc:sldMk cId="2273460493" sldId="271"/>
            <ac:spMk id="3" creationId="{82527D08-710A-46D9-A13E-73A6B290E670}"/>
          </ac:spMkLst>
        </pc:spChg>
      </pc:sldChg>
      <pc:sldChg chg="modSp add">
        <pc:chgData name="Simon Bates" userId="fd60e47a024e0dc7" providerId="LiveId" clId="{5572773D-FF03-4545-B50C-DD138978C7A5}" dt="2018-02-04T13:28:07.155" v="7825" actId="20577"/>
        <pc:sldMkLst>
          <pc:docMk/>
          <pc:sldMk cId="3891083076" sldId="272"/>
        </pc:sldMkLst>
        <pc:spChg chg="mod">
          <ac:chgData name="Simon Bates" userId="fd60e47a024e0dc7" providerId="LiveId" clId="{5572773D-FF03-4545-B50C-DD138978C7A5}" dt="2018-02-04T13:28:07.155" v="7825" actId="20577"/>
          <ac:spMkLst>
            <pc:docMk/>
            <pc:sldMk cId="3891083076" sldId="272"/>
            <ac:spMk id="2" creationId="{8E2DC690-7BA3-4413-BE29-A3A0CBBA784B}"/>
          </ac:spMkLst>
        </pc:spChg>
        <pc:spChg chg="mod">
          <ac:chgData name="Simon Bates" userId="fd60e47a024e0dc7" providerId="LiveId" clId="{5572773D-FF03-4545-B50C-DD138978C7A5}" dt="2018-02-03T18:16:04.232" v="6768" actId="20577"/>
          <ac:spMkLst>
            <pc:docMk/>
            <pc:sldMk cId="3891083076" sldId="272"/>
            <ac:spMk id="3" creationId="{8BD9C73D-49AB-46BE-87A3-78A0DDB50BB5}"/>
          </ac:spMkLst>
        </pc:spChg>
      </pc:sldChg>
      <pc:sldChg chg="modSp add">
        <pc:chgData name="Simon Bates" userId="fd60e47a024e0dc7" providerId="LiveId" clId="{5572773D-FF03-4545-B50C-DD138978C7A5}" dt="2018-02-02T22:00:27.607" v="4757" actId="20577"/>
        <pc:sldMkLst>
          <pc:docMk/>
          <pc:sldMk cId="1322988615" sldId="273"/>
        </pc:sldMkLst>
        <pc:spChg chg="mod">
          <ac:chgData name="Simon Bates" userId="fd60e47a024e0dc7" providerId="LiveId" clId="{5572773D-FF03-4545-B50C-DD138978C7A5}" dt="2018-02-02T22:00:27.607" v="4757" actId="20577"/>
          <ac:spMkLst>
            <pc:docMk/>
            <pc:sldMk cId="1322988615" sldId="273"/>
            <ac:spMk id="2" creationId="{7CEAD8EB-3A81-4CF1-9AC6-D9D2A3638667}"/>
          </ac:spMkLst>
        </pc:spChg>
        <pc:spChg chg="mod">
          <ac:chgData name="Simon Bates" userId="fd60e47a024e0dc7" providerId="LiveId" clId="{5572773D-FF03-4545-B50C-DD138978C7A5}" dt="2018-02-02T21:54:09.510" v="4730" actId="20577"/>
          <ac:spMkLst>
            <pc:docMk/>
            <pc:sldMk cId="1322988615" sldId="273"/>
            <ac:spMk id="3" creationId="{271AAC0B-FB44-41CC-8D68-6D2AB16A0C41}"/>
          </ac:spMkLst>
        </pc:spChg>
      </pc:sldChg>
      <pc:sldChg chg="addSp delSp modSp add ord">
        <pc:chgData name="Simon Bates" userId="fd60e47a024e0dc7" providerId="LiveId" clId="{5572773D-FF03-4545-B50C-DD138978C7A5}" dt="2018-02-03T16:10:23.686" v="5235" actId="20577"/>
        <pc:sldMkLst>
          <pc:docMk/>
          <pc:sldMk cId="314955851" sldId="274"/>
        </pc:sldMkLst>
        <pc:spChg chg="del">
          <ac:chgData name="Simon Bates" userId="fd60e47a024e0dc7" providerId="LiveId" clId="{5572773D-FF03-4545-B50C-DD138978C7A5}" dt="2018-02-03T16:09:18.537" v="5190" actId="20577"/>
          <ac:spMkLst>
            <pc:docMk/>
            <pc:sldMk cId="314955851" sldId="274"/>
            <ac:spMk id="2" creationId="{E1B8D0E0-A3F2-4BA4-B16D-ECE7826D5AFF}"/>
          </ac:spMkLst>
        </pc:spChg>
        <pc:spChg chg="del">
          <ac:chgData name="Simon Bates" userId="fd60e47a024e0dc7" providerId="LiveId" clId="{5572773D-FF03-4545-B50C-DD138978C7A5}" dt="2018-02-03T16:09:18.537" v="5190" actId="20577"/>
          <ac:spMkLst>
            <pc:docMk/>
            <pc:sldMk cId="314955851" sldId="274"/>
            <ac:spMk id="3" creationId="{21708475-049D-4CB5-A744-9D94144261A1}"/>
          </ac:spMkLst>
        </pc:spChg>
        <pc:spChg chg="add mod">
          <ac:chgData name="Simon Bates" userId="fd60e47a024e0dc7" providerId="LiveId" clId="{5572773D-FF03-4545-B50C-DD138978C7A5}" dt="2018-02-03T16:09:26.725" v="5207" actId="20577"/>
          <ac:spMkLst>
            <pc:docMk/>
            <pc:sldMk cId="314955851" sldId="274"/>
            <ac:spMk id="4" creationId="{F613E480-EAF6-4EFF-9115-1522B4CA3872}"/>
          </ac:spMkLst>
        </pc:spChg>
        <pc:spChg chg="add mod">
          <ac:chgData name="Simon Bates" userId="fd60e47a024e0dc7" providerId="LiveId" clId="{5572773D-FF03-4545-B50C-DD138978C7A5}" dt="2018-02-03T16:10:23.686" v="5235" actId="20577"/>
          <ac:spMkLst>
            <pc:docMk/>
            <pc:sldMk cId="314955851" sldId="274"/>
            <ac:spMk id="5" creationId="{5A3C12EE-964E-4017-B7BA-B171B86FD8C0}"/>
          </ac:spMkLst>
        </pc:spChg>
      </pc:sldChg>
      <pc:sldChg chg="addSp delSp modSp add">
        <pc:chgData name="Simon Bates" userId="fd60e47a024e0dc7" providerId="LiveId" clId="{5572773D-FF03-4545-B50C-DD138978C7A5}" dt="2018-02-03T17:45:07.494" v="6208" actId="20577"/>
        <pc:sldMkLst>
          <pc:docMk/>
          <pc:sldMk cId="155631883" sldId="276"/>
        </pc:sldMkLst>
        <pc:spChg chg="del mod">
          <ac:chgData name="Simon Bates" userId="fd60e47a024e0dc7" providerId="LiveId" clId="{5572773D-FF03-4545-B50C-DD138978C7A5}" dt="2018-02-03T17:26:57.850" v="5934" actId="478"/>
          <ac:spMkLst>
            <pc:docMk/>
            <pc:sldMk cId="155631883" sldId="276"/>
            <ac:spMk id="2" creationId="{551B19D1-51D2-4420-B8F3-4E8C82BC2DFD}"/>
          </ac:spMkLst>
        </pc:spChg>
        <pc:spChg chg="mod">
          <ac:chgData name="Simon Bates" userId="fd60e47a024e0dc7" providerId="LiveId" clId="{5572773D-FF03-4545-B50C-DD138978C7A5}" dt="2018-02-03T17:44:25.202" v="6133" actId="114"/>
          <ac:spMkLst>
            <pc:docMk/>
            <pc:sldMk cId="155631883" sldId="276"/>
            <ac:spMk id="3" creationId="{7DE23CFC-7591-4463-9BBC-35EBE7942CAE}"/>
          </ac:spMkLst>
        </pc:spChg>
        <pc:spChg chg="add del mod">
          <ac:chgData name="Simon Bates" userId="fd60e47a024e0dc7" providerId="LiveId" clId="{5572773D-FF03-4545-B50C-DD138978C7A5}" dt="2018-02-03T17:24:58.098" v="5929" actId="931"/>
          <ac:spMkLst>
            <pc:docMk/>
            <pc:sldMk cId="155631883" sldId="276"/>
            <ac:spMk id="4" creationId="{F1C00EE7-7928-4C67-9B6E-531468544535}"/>
          </ac:spMkLst>
        </pc:spChg>
        <pc:spChg chg="add del mod">
          <ac:chgData name="Simon Bates" userId="fd60e47a024e0dc7" providerId="LiveId" clId="{5572773D-FF03-4545-B50C-DD138978C7A5}" dt="2018-02-03T17:26:49.413" v="5933" actId="20577"/>
          <ac:spMkLst>
            <pc:docMk/>
            <pc:sldMk cId="155631883" sldId="276"/>
            <ac:spMk id="7" creationId="{55FCFB10-E04D-4A53-A764-75BCB5E2680B}"/>
          </ac:spMkLst>
        </pc:spChg>
        <pc:spChg chg="add del mod">
          <ac:chgData name="Simon Bates" userId="fd60e47a024e0dc7" providerId="LiveId" clId="{5572773D-FF03-4545-B50C-DD138978C7A5}" dt="2018-02-03T17:26:49.413" v="5933" actId="20577"/>
          <ac:spMkLst>
            <pc:docMk/>
            <pc:sldMk cId="155631883" sldId="276"/>
            <ac:spMk id="8" creationId="{9BCA6CBF-31C7-435D-A538-5C509618F328}"/>
          </ac:spMkLst>
        </pc:spChg>
        <pc:spChg chg="add del mod">
          <ac:chgData name="Simon Bates" userId="fd60e47a024e0dc7" providerId="LiveId" clId="{5572773D-FF03-4545-B50C-DD138978C7A5}" dt="2018-02-03T17:29:19.104" v="5953" actId="20577"/>
          <ac:spMkLst>
            <pc:docMk/>
            <pc:sldMk cId="155631883" sldId="276"/>
            <ac:spMk id="9" creationId="{C9559389-2B51-41F6-BEC3-9A85E28A23AA}"/>
          </ac:spMkLst>
        </pc:spChg>
        <pc:spChg chg="add del mod">
          <ac:chgData name="Simon Bates" userId="fd60e47a024e0dc7" providerId="LiveId" clId="{5572773D-FF03-4545-B50C-DD138978C7A5}" dt="2018-02-03T17:29:19.104" v="5953" actId="20577"/>
          <ac:spMkLst>
            <pc:docMk/>
            <pc:sldMk cId="155631883" sldId="276"/>
            <ac:spMk id="10" creationId="{C9FA881E-26DA-43A7-A500-7576FCB9B112}"/>
          </ac:spMkLst>
        </pc:spChg>
        <pc:spChg chg="add del mod">
          <ac:chgData name="Simon Bates" userId="fd60e47a024e0dc7" providerId="LiveId" clId="{5572773D-FF03-4545-B50C-DD138978C7A5}" dt="2018-02-03T17:29:20.541" v="5954" actId="20577"/>
          <ac:spMkLst>
            <pc:docMk/>
            <pc:sldMk cId="155631883" sldId="276"/>
            <ac:spMk id="11" creationId="{12F495ED-C859-4350-891E-968329A0F79C}"/>
          </ac:spMkLst>
        </pc:spChg>
        <pc:spChg chg="add del mod">
          <ac:chgData name="Simon Bates" userId="fd60e47a024e0dc7" providerId="LiveId" clId="{5572773D-FF03-4545-B50C-DD138978C7A5}" dt="2018-02-03T17:29:20.541" v="5954" actId="20577"/>
          <ac:spMkLst>
            <pc:docMk/>
            <pc:sldMk cId="155631883" sldId="276"/>
            <ac:spMk id="12" creationId="{BE85C42C-88EA-49E3-B2A3-347AFDE58103}"/>
          </ac:spMkLst>
        </pc:spChg>
        <pc:spChg chg="add del mod">
          <ac:chgData name="Simon Bates" userId="fd60e47a024e0dc7" providerId="LiveId" clId="{5572773D-FF03-4545-B50C-DD138978C7A5}" dt="2018-02-03T17:39:57.408" v="6036" actId="20577"/>
          <ac:spMkLst>
            <pc:docMk/>
            <pc:sldMk cId="155631883" sldId="276"/>
            <ac:spMk id="14" creationId="{52AFD4AC-3135-4C6E-BC35-B930858F1603}"/>
          </ac:spMkLst>
        </pc:spChg>
        <pc:spChg chg="add del mod">
          <ac:chgData name="Simon Bates" userId="fd60e47a024e0dc7" providerId="LiveId" clId="{5572773D-FF03-4545-B50C-DD138978C7A5}" dt="2018-02-03T17:40:01.018" v="6037" actId="20577"/>
          <ac:spMkLst>
            <pc:docMk/>
            <pc:sldMk cId="155631883" sldId="276"/>
            <ac:spMk id="15" creationId="{9FED0107-3FC2-442E-8F19-920C6069BE43}"/>
          </ac:spMkLst>
        </pc:spChg>
        <pc:spChg chg="add del mod">
          <ac:chgData name="Simon Bates" userId="fd60e47a024e0dc7" providerId="LiveId" clId="{5572773D-FF03-4545-B50C-DD138978C7A5}" dt="2018-02-03T17:40:01.018" v="6037" actId="20577"/>
          <ac:spMkLst>
            <pc:docMk/>
            <pc:sldMk cId="155631883" sldId="276"/>
            <ac:spMk id="16" creationId="{6B475CCD-59A2-414B-B793-1616D05CAE79}"/>
          </ac:spMkLst>
        </pc:spChg>
        <pc:spChg chg="add mod">
          <ac:chgData name="Simon Bates" userId="fd60e47a024e0dc7" providerId="LiveId" clId="{5572773D-FF03-4545-B50C-DD138978C7A5}" dt="2018-02-03T17:45:07.494" v="6208" actId="20577"/>
          <ac:spMkLst>
            <pc:docMk/>
            <pc:sldMk cId="155631883" sldId="276"/>
            <ac:spMk id="17" creationId="{66CCAE11-FE8E-4489-A6FA-34E3CD39EAE4}"/>
          </ac:spMkLst>
        </pc:spChg>
        <pc:spChg chg="add del mod">
          <ac:chgData name="Simon Bates" userId="fd60e47a024e0dc7" providerId="LiveId" clId="{5572773D-FF03-4545-B50C-DD138978C7A5}" dt="2018-02-03T17:43:50.020" v="6100" actId="20577"/>
          <ac:spMkLst>
            <pc:docMk/>
            <pc:sldMk cId="155631883" sldId="276"/>
            <ac:spMk id="18" creationId="{4060213B-6C07-4940-8ADB-F3B2197DC96B}"/>
          </ac:spMkLst>
        </pc:spChg>
        <pc:spChg chg="add del mod">
          <ac:chgData name="Simon Bates" userId="fd60e47a024e0dc7" providerId="LiveId" clId="{5572773D-FF03-4545-B50C-DD138978C7A5}" dt="2018-02-03T17:43:50.020" v="6100" actId="20577"/>
          <ac:spMkLst>
            <pc:docMk/>
            <pc:sldMk cId="155631883" sldId="276"/>
            <ac:spMk id="19" creationId="{B1AE73A8-6303-49A9-A459-BC3E33925A2B}"/>
          </ac:spMkLst>
        </pc:spChg>
        <pc:picChg chg="add del mod">
          <ac:chgData name="Simon Bates" userId="fd60e47a024e0dc7" providerId="LiveId" clId="{5572773D-FF03-4545-B50C-DD138978C7A5}" dt="2018-02-03T17:39:48.403" v="6035" actId="478"/>
          <ac:picMkLst>
            <pc:docMk/>
            <pc:sldMk cId="155631883" sldId="276"/>
            <ac:picMk id="6" creationId="{3C9A35BA-00FC-426B-9C75-0DB2B80A0F34}"/>
          </ac:picMkLst>
        </pc:picChg>
      </pc:sldChg>
      <pc:sldChg chg="modSp add">
        <pc:chgData name="Simon Bates" userId="fd60e47a024e0dc7" providerId="LiveId" clId="{5572773D-FF03-4545-B50C-DD138978C7A5}" dt="2018-02-03T18:16:14.092" v="6769" actId="20577"/>
        <pc:sldMkLst>
          <pc:docMk/>
          <pc:sldMk cId="2110961308" sldId="277"/>
        </pc:sldMkLst>
        <pc:spChg chg="mod">
          <ac:chgData name="Simon Bates" userId="fd60e47a024e0dc7" providerId="LiveId" clId="{5572773D-FF03-4545-B50C-DD138978C7A5}" dt="2018-02-03T17:50:30.089" v="6217" actId="20577"/>
          <ac:spMkLst>
            <pc:docMk/>
            <pc:sldMk cId="2110961308" sldId="277"/>
            <ac:spMk id="2" creationId="{9214C941-4340-4627-ACA2-087C28383A65}"/>
          </ac:spMkLst>
        </pc:spChg>
        <pc:spChg chg="mod">
          <ac:chgData name="Simon Bates" userId="fd60e47a024e0dc7" providerId="LiveId" clId="{5572773D-FF03-4545-B50C-DD138978C7A5}" dt="2018-02-03T18:16:14.092" v="6769" actId="20577"/>
          <ac:spMkLst>
            <pc:docMk/>
            <pc:sldMk cId="2110961308" sldId="277"/>
            <ac:spMk id="3" creationId="{BBCED458-CFE1-4F2D-ADA9-BAF5B78D37BE}"/>
          </ac:spMkLst>
        </pc:spChg>
      </pc:sldChg>
      <pc:sldChg chg="modSp add">
        <pc:chgData name="Simon Bates" userId="fd60e47a024e0dc7" providerId="LiveId" clId="{5572773D-FF03-4545-B50C-DD138978C7A5}" dt="2018-02-04T17:07:43.083" v="8409" actId="20577"/>
        <pc:sldMkLst>
          <pc:docMk/>
          <pc:sldMk cId="1509518588" sldId="278"/>
        </pc:sldMkLst>
        <pc:spChg chg="mod">
          <ac:chgData name="Simon Bates" userId="fd60e47a024e0dc7" providerId="LiveId" clId="{5572773D-FF03-4545-B50C-DD138978C7A5}" dt="2018-02-04T13:06:12.446" v="6798" actId="20577"/>
          <ac:spMkLst>
            <pc:docMk/>
            <pc:sldMk cId="1509518588" sldId="278"/>
            <ac:spMk id="2" creationId="{918170BA-90E6-4F1C-914F-6E617A686762}"/>
          </ac:spMkLst>
        </pc:spChg>
        <pc:spChg chg="mod">
          <ac:chgData name="Simon Bates" userId="fd60e47a024e0dc7" providerId="LiveId" clId="{5572773D-FF03-4545-B50C-DD138978C7A5}" dt="2018-02-04T17:07:43.083" v="8409" actId="20577"/>
          <ac:spMkLst>
            <pc:docMk/>
            <pc:sldMk cId="1509518588" sldId="278"/>
            <ac:spMk id="3" creationId="{DD5275B1-8577-4643-903A-81F40E9A09FF}"/>
          </ac:spMkLst>
        </pc:spChg>
      </pc:sldChg>
      <pc:sldChg chg="modSp add">
        <pc:chgData name="Simon Bates" userId="fd60e47a024e0dc7" providerId="LiveId" clId="{5572773D-FF03-4545-B50C-DD138978C7A5}" dt="2018-02-04T13:23:09.104" v="7787" actId="20577"/>
        <pc:sldMkLst>
          <pc:docMk/>
          <pc:sldMk cId="2475268886" sldId="279"/>
        </pc:sldMkLst>
        <pc:spChg chg="mod">
          <ac:chgData name="Simon Bates" userId="fd60e47a024e0dc7" providerId="LiveId" clId="{5572773D-FF03-4545-B50C-DD138978C7A5}" dt="2018-02-04T13:20:39.547" v="7755" actId="20577"/>
          <ac:spMkLst>
            <pc:docMk/>
            <pc:sldMk cId="2475268886" sldId="279"/>
            <ac:spMk id="2" creationId="{5E95EC02-A007-43A8-A963-48E3C145C83E}"/>
          </ac:spMkLst>
        </pc:spChg>
        <pc:spChg chg="mod">
          <ac:chgData name="Simon Bates" userId="fd60e47a024e0dc7" providerId="LiveId" clId="{5572773D-FF03-4545-B50C-DD138978C7A5}" dt="2018-02-04T13:23:09.104" v="7787" actId="20577"/>
          <ac:spMkLst>
            <pc:docMk/>
            <pc:sldMk cId="2475268886" sldId="279"/>
            <ac:spMk id="3" creationId="{59E6EEC7-DAD2-4CB6-9E4F-0F6C8892C24F}"/>
          </ac:spMkLst>
        </pc:spChg>
      </pc:sldChg>
      <pc:sldChg chg="modSp add">
        <pc:chgData name="Simon Bates" userId="fd60e47a024e0dc7" providerId="LiveId" clId="{5572773D-FF03-4545-B50C-DD138978C7A5}" dt="2018-02-06T22:45:58.980" v="9472" actId="20577"/>
        <pc:sldMkLst>
          <pc:docMk/>
          <pc:sldMk cId="2257234749" sldId="282"/>
        </pc:sldMkLst>
        <pc:spChg chg="mod">
          <ac:chgData name="Simon Bates" userId="fd60e47a024e0dc7" providerId="LiveId" clId="{5572773D-FF03-4545-B50C-DD138978C7A5}" dt="2018-02-06T22:45:58.980" v="9472" actId="20577"/>
          <ac:spMkLst>
            <pc:docMk/>
            <pc:sldMk cId="2257234749" sldId="282"/>
            <ac:spMk id="2" creationId="{562FDB1A-2553-4EF9-A7FA-7C3697EC02EE}"/>
          </ac:spMkLst>
        </pc:spChg>
        <pc:spChg chg="mod">
          <ac:chgData name="Simon Bates" userId="fd60e47a024e0dc7" providerId="LiveId" clId="{5572773D-FF03-4545-B50C-DD138978C7A5}" dt="2018-02-06T21:56:21.259" v="8888" actId="114"/>
          <ac:spMkLst>
            <pc:docMk/>
            <pc:sldMk cId="2257234749" sldId="282"/>
            <ac:spMk id="3" creationId="{D10D3E8A-D759-4088-95F8-AD8200063B62}"/>
          </ac:spMkLst>
        </pc:spChg>
      </pc:sldChg>
      <pc:sldChg chg="modSp add">
        <pc:chgData name="Simon Bates" userId="fd60e47a024e0dc7" providerId="LiveId" clId="{5572773D-FF03-4545-B50C-DD138978C7A5}" dt="2018-02-06T22:38:21.770" v="9464" actId="313"/>
        <pc:sldMkLst>
          <pc:docMk/>
          <pc:sldMk cId="1035543330" sldId="283"/>
        </pc:sldMkLst>
        <pc:spChg chg="mod">
          <ac:chgData name="Simon Bates" userId="fd60e47a024e0dc7" providerId="LiveId" clId="{5572773D-FF03-4545-B50C-DD138978C7A5}" dt="2018-02-06T22:36:27.173" v="9445" actId="20577"/>
          <ac:spMkLst>
            <pc:docMk/>
            <pc:sldMk cId="1035543330" sldId="283"/>
            <ac:spMk id="2" creationId="{785382ED-D8E6-477D-A091-4CF8115CFA96}"/>
          </ac:spMkLst>
        </pc:spChg>
        <pc:spChg chg="mod">
          <ac:chgData name="Simon Bates" userId="fd60e47a024e0dc7" providerId="LiveId" clId="{5572773D-FF03-4545-B50C-DD138978C7A5}" dt="2018-02-06T22:38:21.770" v="9464" actId="313"/>
          <ac:spMkLst>
            <pc:docMk/>
            <pc:sldMk cId="1035543330" sldId="283"/>
            <ac:spMk id="3" creationId="{D67DCCC8-F45F-4910-A6E3-B9E6E2DDC969}"/>
          </ac:spMkLst>
        </pc:spChg>
      </pc:sldChg>
      <pc:sldChg chg="addSp delSp modSp add modTransition">
        <pc:chgData name="Simon Bates" userId="fd60e47a024e0dc7" providerId="LiveId" clId="{5572773D-FF03-4545-B50C-DD138978C7A5}" dt="2018-02-07T15:46:38.554" v="9673"/>
        <pc:sldMkLst>
          <pc:docMk/>
          <pc:sldMk cId="3731607585" sldId="284"/>
        </pc:sldMkLst>
        <pc:spChg chg="mod">
          <ac:chgData name="Simon Bates" userId="fd60e47a024e0dc7" providerId="LiveId" clId="{5572773D-FF03-4545-B50C-DD138978C7A5}" dt="2018-02-07T15:34:07.607" v="9513" actId="20577"/>
          <ac:spMkLst>
            <pc:docMk/>
            <pc:sldMk cId="3731607585" sldId="284"/>
            <ac:spMk id="2" creationId="{E6F2F4EC-AA3B-4EA7-A152-494CF82813F2}"/>
          </ac:spMkLst>
        </pc:spChg>
        <pc:spChg chg="del">
          <ac:chgData name="Simon Bates" userId="fd60e47a024e0dc7" providerId="LiveId" clId="{5572773D-FF03-4545-B50C-DD138978C7A5}" dt="2018-02-07T15:34:29.224" v="9514"/>
          <ac:spMkLst>
            <pc:docMk/>
            <pc:sldMk cId="3731607585" sldId="284"/>
            <ac:spMk id="3" creationId="{3B2BA37E-6737-4FB1-B5E7-F414DD8D7DF9}"/>
          </ac:spMkLst>
        </pc:spChg>
        <pc:picChg chg="add mod">
          <ac:chgData name="Simon Bates" userId="fd60e47a024e0dc7" providerId="LiveId" clId="{5572773D-FF03-4545-B50C-DD138978C7A5}" dt="2018-02-07T15:35:31.060" v="9521" actId="1076"/>
          <ac:picMkLst>
            <pc:docMk/>
            <pc:sldMk cId="3731607585" sldId="284"/>
            <ac:picMk id="5" creationId="{A43133A1-1146-4B9A-8EBC-8C028BA8BF95}"/>
          </ac:picMkLst>
        </pc:picChg>
      </pc:sldChg>
      <pc:sldChg chg="modSp add modTransition">
        <pc:chgData name="Simon Bates" userId="fd60e47a024e0dc7" providerId="LiveId" clId="{5572773D-FF03-4545-B50C-DD138978C7A5}" dt="2018-02-07T15:46:51.446" v="9674"/>
        <pc:sldMkLst>
          <pc:docMk/>
          <pc:sldMk cId="1521588750" sldId="285"/>
        </pc:sldMkLst>
        <pc:spChg chg="mod">
          <ac:chgData name="Simon Bates" userId="fd60e47a024e0dc7" providerId="LiveId" clId="{5572773D-FF03-4545-B50C-DD138978C7A5}" dt="2018-02-07T15:40:00.715" v="9534" actId="20577"/>
          <ac:spMkLst>
            <pc:docMk/>
            <pc:sldMk cId="1521588750" sldId="285"/>
            <ac:spMk id="2" creationId="{91114D97-DB38-4EE9-B70E-FC1E417A0D0D}"/>
          </ac:spMkLst>
        </pc:spChg>
        <pc:spChg chg="mod">
          <ac:chgData name="Simon Bates" userId="fd60e47a024e0dc7" providerId="LiveId" clId="{5572773D-FF03-4545-B50C-DD138978C7A5}" dt="2018-02-07T15:41:21.222" v="9672" actId="114"/>
          <ac:spMkLst>
            <pc:docMk/>
            <pc:sldMk cId="1521588750" sldId="285"/>
            <ac:spMk id="3" creationId="{3BEB0FFE-0400-4BD1-BEA6-041039CC0182}"/>
          </ac:spMkLst>
        </pc:spChg>
      </pc:sldChg>
      <pc:sldMasterChg chg="modSp modSldLayout">
        <pc:chgData name="Simon Bates" userId="fd60e47a024e0dc7" providerId="LiveId" clId="{5572773D-FF03-4545-B50C-DD138978C7A5}" dt="2018-02-03T17:29:02.112" v="5951" actId="14100"/>
        <pc:sldMasterMkLst>
          <pc:docMk/>
          <pc:sldMasterMk cId="357324466" sldId="2147483648"/>
        </pc:sldMasterMkLst>
        <pc:spChg chg="mod">
          <ac:chgData name="Simon Bates" userId="fd60e47a024e0dc7" providerId="LiveId" clId="{5572773D-FF03-4545-B50C-DD138978C7A5}" dt="2018-02-03T15:48:16.713" v="5136" actId="3064"/>
          <ac:spMkLst>
            <pc:docMk/>
            <pc:sldMasterMk cId="357324466" sldId="2147483648"/>
            <ac:spMk id="2" creationId="{7A263CB3-B410-4EC8-957F-5730A36A89BA}"/>
          </ac:spMkLst>
        </pc:spChg>
        <pc:spChg chg="mod">
          <ac:chgData name="Simon Bates" userId="fd60e47a024e0dc7" providerId="LiveId" clId="{5572773D-FF03-4545-B50C-DD138978C7A5}" dt="2018-02-03T15:48:03.155" v="5133" actId="3064"/>
          <ac:spMkLst>
            <pc:docMk/>
            <pc:sldMasterMk cId="357324466" sldId="2147483648"/>
            <ac:spMk id="3" creationId="{591C9B70-4182-40C6-9525-C2917BD11537}"/>
          </ac:spMkLst>
        </pc:spChg>
        <pc:sldLayoutChg chg="modSp">
          <pc:chgData name="Simon Bates" userId="fd60e47a024e0dc7" providerId="LiveId" clId="{5572773D-FF03-4545-B50C-DD138978C7A5}" dt="2018-02-03T16:13:32.943" v="5238" actId="3064"/>
          <pc:sldLayoutMkLst>
            <pc:docMk/>
            <pc:sldMasterMk cId="357324466" sldId="2147483648"/>
            <pc:sldLayoutMk cId="1347968008" sldId="2147483649"/>
          </pc:sldLayoutMkLst>
          <pc:spChg chg="mod">
            <ac:chgData name="Simon Bates" userId="fd60e47a024e0dc7" providerId="LiveId" clId="{5572773D-FF03-4545-B50C-DD138978C7A5}" dt="2018-02-03T16:13:32.943" v="5238" actId="3064"/>
            <ac:spMkLst>
              <pc:docMk/>
              <pc:sldMasterMk cId="357324466" sldId="2147483648"/>
              <pc:sldLayoutMk cId="1347968008" sldId="2147483649"/>
              <ac:spMk id="2" creationId="{79877056-164C-4D84-A63E-9C7C6C1D4F9B}"/>
            </ac:spMkLst>
          </pc:spChg>
        </pc:sldLayoutChg>
        <pc:sldLayoutChg chg="modSp">
          <pc:chgData name="Simon Bates" userId="fd60e47a024e0dc7" providerId="LiveId" clId="{5572773D-FF03-4545-B50C-DD138978C7A5}" dt="2018-02-03T16:16:15.593" v="5252" actId="3064"/>
          <pc:sldLayoutMkLst>
            <pc:docMk/>
            <pc:sldMasterMk cId="357324466" sldId="2147483648"/>
            <pc:sldLayoutMk cId="326537602" sldId="2147483652"/>
          </pc:sldLayoutMkLst>
          <pc:spChg chg="mod">
            <ac:chgData name="Simon Bates" userId="fd60e47a024e0dc7" providerId="LiveId" clId="{5572773D-FF03-4545-B50C-DD138978C7A5}" dt="2018-02-03T16:15:44.300" v="5241" actId="3064"/>
            <ac:spMkLst>
              <pc:docMk/>
              <pc:sldMasterMk cId="357324466" sldId="2147483648"/>
              <pc:sldLayoutMk cId="326537602" sldId="2147483652"/>
              <ac:spMk id="2" creationId="{4E8EC165-BA24-41FF-913E-5E1964BCE807}"/>
            </ac:spMkLst>
          </pc:spChg>
          <pc:spChg chg="mod">
            <ac:chgData name="Simon Bates" userId="fd60e47a024e0dc7" providerId="LiveId" clId="{5572773D-FF03-4545-B50C-DD138978C7A5}" dt="2018-02-03T16:15:59.357" v="5246" actId="3064"/>
            <ac:spMkLst>
              <pc:docMk/>
              <pc:sldMasterMk cId="357324466" sldId="2147483648"/>
              <pc:sldLayoutMk cId="326537602" sldId="2147483652"/>
              <ac:spMk id="3" creationId="{0A888857-E4EF-4E7A-ABB2-AF7FE4A94129}"/>
            </ac:spMkLst>
          </pc:spChg>
          <pc:spChg chg="mod">
            <ac:chgData name="Simon Bates" userId="fd60e47a024e0dc7" providerId="LiveId" clId="{5572773D-FF03-4545-B50C-DD138978C7A5}" dt="2018-02-03T16:16:15.593" v="5252" actId="3064"/>
            <ac:spMkLst>
              <pc:docMk/>
              <pc:sldMasterMk cId="357324466" sldId="2147483648"/>
              <pc:sldLayoutMk cId="326537602" sldId="2147483652"/>
              <ac:spMk id="4" creationId="{22031F36-2E63-4006-BDF5-DFE1721A6430}"/>
            </ac:spMkLst>
          </pc:spChg>
        </pc:sldLayoutChg>
        <pc:sldLayoutChg chg="delSp modSp">
          <pc:chgData name="Simon Bates" userId="fd60e47a024e0dc7" providerId="LiveId" clId="{5572773D-FF03-4545-B50C-DD138978C7A5}" dt="2018-02-03T17:29:02.112" v="5951" actId="14100"/>
          <pc:sldLayoutMkLst>
            <pc:docMk/>
            <pc:sldMasterMk cId="357324466" sldId="2147483648"/>
            <pc:sldLayoutMk cId="503381695" sldId="2147483657"/>
          </pc:sldLayoutMkLst>
          <pc:spChg chg="del">
            <ac:chgData name="Simon Bates" userId="fd60e47a024e0dc7" providerId="LiveId" clId="{5572773D-FF03-4545-B50C-DD138978C7A5}" dt="2018-02-03T17:26:04.426" v="5930" actId="478"/>
            <ac:spMkLst>
              <pc:docMk/>
              <pc:sldMasterMk cId="357324466" sldId="2147483648"/>
              <pc:sldLayoutMk cId="503381695" sldId="2147483657"/>
              <ac:spMk id="2" creationId="{123CF4B7-EF8A-41A5-8051-1F139AFD108E}"/>
            </ac:spMkLst>
          </pc:spChg>
          <pc:spChg chg="mod">
            <ac:chgData name="Simon Bates" userId="fd60e47a024e0dc7" providerId="LiveId" clId="{5572773D-FF03-4545-B50C-DD138978C7A5}" dt="2018-02-03T17:27:55.306" v="5944" actId="14100"/>
            <ac:spMkLst>
              <pc:docMk/>
              <pc:sldMasterMk cId="357324466" sldId="2147483648"/>
              <pc:sldLayoutMk cId="503381695" sldId="2147483657"/>
              <ac:spMk id="3" creationId="{0716D79A-73F8-4BF3-A405-D8E4CC6FC9C4}"/>
            </ac:spMkLst>
          </pc:spChg>
          <pc:spChg chg="mod">
            <ac:chgData name="Simon Bates" userId="fd60e47a024e0dc7" providerId="LiveId" clId="{5572773D-FF03-4545-B50C-DD138978C7A5}" dt="2018-02-03T17:29:02.112" v="5951" actId="14100"/>
            <ac:spMkLst>
              <pc:docMk/>
              <pc:sldMasterMk cId="357324466" sldId="2147483648"/>
              <pc:sldLayoutMk cId="503381695" sldId="2147483657"/>
              <ac:spMk id="4" creationId="{0C55CFF8-D3DE-4B7D-A760-33D1816FC440}"/>
            </ac:spMkLst>
          </pc:spChg>
          <pc:spChg chg="del">
            <ac:chgData name="Simon Bates" userId="fd60e47a024e0dc7" providerId="LiveId" clId="{5572773D-FF03-4545-B50C-DD138978C7A5}" dt="2018-02-03T17:27:20.208" v="5936" actId="478"/>
            <ac:spMkLst>
              <pc:docMk/>
              <pc:sldMasterMk cId="357324466" sldId="2147483648"/>
              <pc:sldLayoutMk cId="503381695" sldId="2147483657"/>
              <ac:spMk id="5" creationId="{0368947A-D7D2-4EBF-8DBF-CB9D6D22D29F}"/>
            </ac:spMkLst>
          </pc:spChg>
          <pc:spChg chg="del">
            <ac:chgData name="Simon Bates" userId="fd60e47a024e0dc7" providerId="LiveId" clId="{5572773D-FF03-4545-B50C-DD138978C7A5}" dt="2018-02-03T17:27:21.551" v="5937" actId="478"/>
            <ac:spMkLst>
              <pc:docMk/>
              <pc:sldMasterMk cId="357324466" sldId="2147483648"/>
              <pc:sldLayoutMk cId="503381695" sldId="2147483657"/>
              <ac:spMk id="6" creationId="{056561FD-A609-4EEB-9DC1-42324C717675}"/>
            </ac:spMkLst>
          </pc:spChg>
          <pc:spChg chg="del">
            <ac:chgData name="Simon Bates" userId="fd60e47a024e0dc7" providerId="LiveId" clId="{5572773D-FF03-4545-B50C-DD138978C7A5}" dt="2018-02-03T17:27:15.418" v="5935" actId="478"/>
            <ac:spMkLst>
              <pc:docMk/>
              <pc:sldMasterMk cId="357324466" sldId="2147483648"/>
              <pc:sldLayoutMk cId="503381695" sldId="2147483657"/>
              <ac:spMk id="7" creationId="{4E86BB37-9F69-4289-9CE3-49C5350C94BF}"/>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B2224C-CFD6-4360-95E8-280EEF9A3F8D}" type="datetimeFigureOut">
              <a:rPr lang="en-CA" smtClean="0"/>
              <a:t>2018-02-07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313EF7-843C-4BD1-A47C-EE61E1EA9498}" type="slidenum">
              <a:rPr lang="en-CA" smtClean="0"/>
              <a:t>‹#›</a:t>
            </a:fld>
            <a:endParaRPr lang="en-CA"/>
          </a:p>
        </p:txBody>
      </p:sp>
    </p:spTree>
    <p:extLst>
      <p:ext uri="{BB962C8B-B14F-4D97-AF65-F5344CB8AC3E}">
        <p14:creationId xmlns:p14="http://schemas.microsoft.com/office/powerpoint/2010/main" val="1618692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77056-164C-4D84-A63E-9C7C6C1D4F9B}"/>
              </a:ext>
            </a:extLst>
          </p:cNvPr>
          <p:cNvSpPr>
            <a:spLocks noGrp="1"/>
          </p:cNvSpPr>
          <p:nvPr>
            <p:ph type="ctrTitle"/>
          </p:nvPr>
        </p:nvSpPr>
        <p:spPr>
          <a:xfrm>
            <a:off x="1524000" y="1122363"/>
            <a:ext cx="9144000" cy="2387600"/>
          </a:xfrm>
        </p:spPr>
        <p:txBody>
          <a:bodyPr lIns="90000" anchor="b"/>
          <a:lstStyle>
            <a:lvl1pPr algn="ctr">
              <a:defRPr sz="6000"/>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FF2495B7-8BAF-4841-808E-E3FF268CAF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5165CEF6-ACC9-4507-96DB-8DCFB8129102}"/>
              </a:ext>
            </a:extLst>
          </p:cNvPr>
          <p:cNvSpPr>
            <a:spLocks noGrp="1"/>
          </p:cNvSpPr>
          <p:nvPr>
            <p:ph type="dt" sz="half" idx="10"/>
          </p:nvPr>
        </p:nvSpPr>
        <p:spPr>
          <a:xfrm>
            <a:off x="838200" y="6356350"/>
            <a:ext cx="2743200" cy="365125"/>
          </a:xfrm>
          <a:prstGeom prst="rect">
            <a:avLst/>
          </a:prstGeom>
        </p:spPr>
        <p:txBody>
          <a:bodyPr/>
          <a:lstStyle/>
          <a:p>
            <a:fld id="{91043A09-D251-46AB-B2D0-84B440BE293D}" type="datetime1">
              <a:rPr lang="en-CA" smtClean="0"/>
              <a:t>2018-02-07</a:t>
            </a:fld>
            <a:endParaRPr lang="en-CA"/>
          </a:p>
        </p:txBody>
      </p:sp>
      <p:sp>
        <p:nvSpPr>
          <p:cNvPr id="5" name="Footer Placeholder 4">
            <a:extLst>
              <a:ext uri="{FF2B5EF4-FFF2-40B4-BE49-F238E27FC236}">
                <a16:creationId xmlns:a16="http://schemas.microsoft.com/office/drawing/2014/main" id="{33C701CD-0680-4779-8C3E-EB469925EAAE}"/>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735A47E3-6BDE-4EC3-9678-E0A6D1FA91E8}"/>
              </a:ext>
            </a:extLst>
          </p:cNvPr>
          <p:cNvSpPr>
            <a:spLocks noGrp="1"/>
          </p:cNvSpPr>
          <p:nvPr>
            <p:ph type="sldNum" sz="quarter" idx="12"/>
          </p:nvPr>
        </p:nvSpPr>
        <p:spPr>
          <a:xfrm>
            <a:off x="8610600" y="6356350"/>
            <a:ext cx="2743200" cy="365125"/>
          </a:xfrm>
          <a:prstGeom prst="rect">
            <a:avLst/>
          </a:prstGeom>
        </p:spPr>
        <p:txBody>
          <a:bodyPr/>
          <a:lstStyle/>
          <a:p>
            <a:fld id="{CF2D2D3B-1E53-4BA1-86E4-355BED1BF337}" type="slidenum">
              <a:rPr lang="en-CA" smtClean="0"/>
              <a:t>‹#›</a:t>
            </a:fld>
            <a:endParaRPr lang="en-CA"/>
          </a:p>
        </p:txBody>
      </p:sp>
    </p:spTree>
    <p:extLst>
      <p:ext uri="{BB962C8B-B14F-4D97-AF65-F5344CB8AC3E}">
        <p14:creationId xmlns:p14="http://schemas.microsoft.com/office/powerpoint/2010/main" val="1347968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E00DB-42A0-48E9-9606-DBD7E8C51223}"/>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ACABA5D-42ED-425C-8152-788C26BD53B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92FAB13-7723-4CC4-A60E-D21364E527F1}"/>
              </a:ext>
            </a:extLst>
          </p:cNvPr>
          <p:cNvSpPr>
            <a:spLocks noGrp="1"/>
          </p:cNvSpPr>
          <p:nvPr>
            <p:ph type="dt" sz="half" idx="10"/>
          </p:nvPr>
        </p:nvSpPr>
        <p:spPr>
          <a:xfrm>
            <a:off x="838200" y="6356350"/>
            <a:ext cx="2743200" cy="365125"/>
          </a:xfrm>
          <a:prstGeom prst="rect">
            <a:avLst/>
          </a:prstGeom>
        </p:spPr>
        <p:txBody>
          <a:bodyPr/>
          <a:lstStyle/>
          <a:p>
            <a:fld id="{5EAE6760-2B7F-4390-99E3-AEF9B0737400}" type="datetime1">
              <a:rPr lang="en-CA" smtClean="0"/>
              <a:t>2018-02-07</a:t>
            </a:fld>
            <a:endParaRPr lang="en-CA"/>
          </a:p>
        </p:txBody>
      </p:sp>
      <p:sp>
        <p:nvSpPr>
          <p:cNvPr id="5" name="Footer Placeholder 4">
            <a:extLst>
              <a:ext uri="{FF2B5EF4-FFF2-40B4-BE49-F238E27FC236}">
                <a16:creationId xmlns:a16="http://schemas.microsoft.com/office/drawing/2014/main" id="{CE6EAE78-967B-4ACB-8E7C-928B7D0C2E1B}"/>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ABEB867A-9EF5-4159-9E97-140ACCA2B82C}"/>
              </a:ext>
            </a:extLst>
          </p:cNvPr>
          <p:cNvSpPr>
            <a:spLocks noGrp="1"/>
          </p:cNvSpPr>
          <p:nvPr>
            <p:ph type="sldNum" sz="quarter" idx="12"/>
          </p:nvPr>
        </p:nvSpPr>
        <p:spPr>
          <a:xfrm>
            <a:off x="8610600" y="6356350"/>
            <a:ext cx="2743200" cy="365125"/>
          </a:xfrm>
          <a:prstGeom prst="rect">
            <a:avLst/>
          </a:prstGeom>
        </p:spPr>
        <p:txBody>
          <a:bodyPr/>
          <a:lstStyle/>
          <a:p>
            <a:fld id="{CF2D2D3B-1E53-4BA1-86E4-355BED1BF337}" type="slidenum">
              <a:rPr lang="en-CA" smtClean="0"/>
              <a:t>‹#›</a:t>
            </a:fld>
            <a:endParaRPr lang="en-CA"/>
          </a:p>
        </p:txBody>
      </p:sp>
    </p:spTree>
    <p:extLst>
      <p:ext uri="{BB962C8B-B14F-4D97-AF65-F5344CB8AC3E}">
        <p14:creationId xmlns:p14="http://schemas.microsoft.com/office/powerpoint/2010/main" val="511887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2CFA8F-FF61-4069-8F94-0B83735E9B4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8092DB53-4C99-4963-9543-47C37847FEF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ABA56D8-FBAC-480B-B0F9-6030632EDF72}"/>
              </a:ext>
            </a:extLst>
          </p:cNvPr>
          <p:cNvSpPr>
            <a:spLocks noGrp="1"/>
          </p:cNvSpPr>
          <p:nvPr>
            <p:ph type="dt" sz="half" idx="10"/>
          </p:nvPr>
        </p:nvSpPr>
        <p:spPr>
          <a:xfrm>
            <a:off x="838200" y="6356350"/>
            <a:ext cx="2743200" cy="365125"/>
          </a:xfrm>
          <a:prstGeom prst="rect">
            <a:avLst/>
          </a:prstGeom>
        </p:spPr>
        <p:txBody>
          <a:bodyPr/>
          <a:lstStyle/>
          <a:p>
            <a:fld id="{6E96228D-C02C-4769-9279-3767A18046B0}" type="datetime1">
              <a:rPr lang="en-CA" smtClean="0"/>
              <a:t>2018-02-07</a:t>
            </a:fld>
            <a:endParaRPr lang="en-CA"/>
          </a:p>
        </p:txBody>
      </p:sp>
      <p:sp>
        <p:nvSpPr>
          <p:cNvPr id="5" name="Footer Placeholder 4">
            <a:extLst>
              <a:ext uri="{FF2B5EF4-FFF2-40B4-BE49-F238E27FC236}">
                <a16:creationId xmlns:a16="http://schemas.microsoft.com/office/drawing/2014/main" id="{6FECABF5-720B-4BB6-98CD-88BFCB3D9D22}"/>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2478F458-83B4-4AF5-8E74-99D604574D26}"/>
              </a:ext>
            </a:extLst>
          </p:cNvPr>
          <p:cNvSpPr>
            <a:spLocks noGrp="1"/>
          </p:cNvSpPr>
          <p:nvPr>
            <p:ph type="sldNum" sz="quarter" idx="12"/>
          </p:nvPr>
        </p:nvSpPr>
        <p:spPr>
          <a:xfrm>
            <a:off x="8610600" y="6356350"/>
            <a:ext cx="2743200" cy="365125"/>
          </a:xfrm>
          <a:prstGeom prst="rect">
            <a:avLst/>
          </a:prstGeom>
        </p:spPr>
        <p:txBody>
          <a:bodyPr/>
          <a:lstStyle/>
          <a:p>
            <a:fld id="{CF2D2D3B-1E53-4BA1-86E4-355BED1BF337}" type="slidenum">
              <a:rPr lang="en-CA" smtClean="0"/>
              <a:t>‹#›</a:t>
            </a:fld>
            <a:endParaRPr lang="en-CA"/>
          </a:p>
        </p:txBody>
      </p:sp>
    </p:spTree>
    <p:extLst>
      <p:ext uri="{BB962C8B-B14F-4D97-AF65-F5344CB8AC3E}">
        <p14:creationId xmlns:p14="http://schemas.microsoft.com/office/powerpoint/2010/main" val="3842317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6F4D3-3648-402B-BC53-C9928EE43EC1}"/>
              </a:ext>
            </a:extLst>
          </p:cNvPr>
          <p:cNvSpPr>
            <a:spLocks noGrp="1"/>
          </p:cNvSpPr>
          <p:nvPr>
            <p:ph type="title"/>
          </p:nvPr>
        </p:nvSpPr>
        <p:spPr/>
        <p:txBody>
          <a:body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FE3C0FE0-108A-404D-BDCC-806077364B13}"/>
              </a:ext>
            </a:extLst>
          </p:cNvPr>
          <p:cNvSpPr>
            <a:spLocks noGrp="1"/>
          </p:cNvSpPr>
          <p:nvPr>
            <p:ph idx="1"/>
          </p:nvPr>
        </p:nvSpPr>
        <p:spPr/>
        <p:txBody>
          <a:bodyPr/>
          <a:lstStyle>
            <a:lvl1pPr>
              <a:lnSpc>
                <a:spcPct val="100000"/>
              </a:lnSpc>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95DB79A7-9707-4D44-8495-E26422A15E69}"/>
              </a:ext>
            </a:extLst>
          </p:cNvPr>
          <p:cNvSpPr>
            <a:spLocks noGrp="1"/>
          </p:cNvSpPr>
          <p:nvPr>
            <p:ph type="dt" sz="half" idx="10"/>
          </p:nvPr>
        </p:nvSpPr>
        <p:spPr>
          <a:xfrm>
            <a:off x="838200" y="6356350"/>
            <a:ext cx="2743200" cy="365125"/>
          </a:xfrm>
          <a:prstGeom prst="rect">
            <a:avLst/>
          </a:prstGeom>
        </p:spPr>
        <p:txBody>
          <a:bodyPr/>
          <a:lstStyle/>
          <a:p>
            <a:fld id="{73F56800-745E-493D-9982-C7ADB3BFDCEC}" type="datetime1">
              <a:rPr lang="en-CA" smtClean="0"/>
              <a:t>2018-02-07</a:t>
            </a:fld>
            <a:endParaRPr lang="en-CA"/>
          </a:p>
        </p:txBody>
      </p:sp>
      <p:sp>
        <p:nvSpPr>
          <p:cNvPr id="5" name="Footer Placeholder 4">
            <a:extLst>
              <a:ext uri="{FF2B5EF4-FFF2-40B4-BE49-F238E27FC236}">
                <a16:creationId xmlns:a16="http://schemas.microsoft.com/office/drawing/2014/main" id="{B5B74A6D-9AC2-4137-9F22-B72271F364AF}"/>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62D8BADC-C539-45F7-8DD3-0A359F3E5763}"/>
              </a:ext>
            </a:extLst>
          </p:cNvPr>
          <p:cNvSpPr>
            <a:spLocks noGrp="1"/>
          </p:cNvSpPr>
          <p:nvPr>
            <p:ph type="sldNum" sz="quarter" idx="12"/>
          </p:nvPr>
        </p:nvSpPr>
        <p:spPr>
          <a:xfrm>
            <a:off x="8610600" y="6356350"/>
            <a:ext cx="2743200" cy="365125"/>
          </a:xfrm>
          <a:prstGeom prst="rect">
            <a:avLst/>
          </a:prstGeom>
        </p:spPr>
        <p:txBody>
          <a:bodyPr/>
          <a:lstStyle/>
          <a:p>
            <a:fld id="{CF2D2D3B-1E53-4BA1-86E4-355BED1BF337}" type="slidenum">
              <a:rPr lang="en-CA" smtClean="0"/>
              <a:t>‹#›</a:t>
            </a:fld>
            <a:endParaRPr lang="en-CA"/>
          </a:p>
        </p:txBody>
      </p:sp>
    </p:spTree>
    <p:extLst>
      <p:ext uri="{BB962C8B-B14F-4D97-AF65-F5344CB8AC3E}">
        <p14:creationId xmlns:p14="http://schemas.microsoft.com/office/powerpoint/2010/main" val="2283107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D8BF4-70CA-4E2A-A691-5AF63A5BB427}"/>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4773F345-5F17-45AB-9990-72746B7DEA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A42F87A-EC55-41A0-A7B8-1348D111A3D1}"/>
              </a:ext>
            </a:extLst>
          </p:cNvPr>
          <p:cNvSpPr>
            <a:spLocks noGrp="1"/>
          </p:cNvSpPr>
          <p:nvPr>
            <p:ph type="dt" sz="half" idx="10"/>
          </p:nvPr>
        </p:nvSpPr>
        <p:spPr>
          <a:xfrm>
            <a:off x="838200" y="6356350"/>
            <a:ext cx="2743200" cy="365125"/>
          </a:xfrm>
          <a:prstGeom prst="rect">
            <a:avLst/>
          </a:prstGeom>
        </p:spPr>
        <p:txBody>
          <a:bodyPr/>
          <a:lstStyle/>
          <a:p>
            <a:fld id="{4144183C-124A-48CF-8CED-E462D106CA6C}" type="datetime1">
              <a:rPr lang="en-CA" smtClean="0"/>
              <a:t>2018-02-07</a:t>
            </a:fld>
            <a:endParaRPr lang="en-CA"/>
          </a:p>
        </p:txBody>
      </p:sp>
      <p:sp>
        <p:nvSpPr>
          <p:cNvPr id="5" name="Footer Placeholder 4">
            <a:extLst>
              <a:ext uri="{FF2B5EF4-FFF2-40B4-BE49-F238E27FC236}">
                <a16:creationId xmlns:a16="http://schemas.microsoft.com/office/drawing/2014/main" id="{E457673A-CCE3-466F-B562-DDFB5577F9C9}"/>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D99E67EB-2EA4-4F4D-99E3-C0B4EE8039A6}"/>
              </a:ext>
            </a:extLst>
          </p:cNvPr>
          <p:cNvSpPr>
            <a:spLocks noGrp="1"/>
          </p:cNvSpPr>
          <p:nvPr>
            <p:ph type="sldNum" sz="quarter" idx="12"/>
          </p:nvPr>
        </p:nvSpPr>
        <p:spPr>
          <a:xfrm>
            <a:off x="8610600" y="6356350"/>
            <a:ext cx="2743200" cy="365125"/>
          </a:xfrm>
          <a:prstGeom prst="rect">
            <a:avLst/>
          </a:prstGeom>
        </p:spPr>
        <p:txBody>
          <a:bodyPr/>
          <a:lstStyle/>
          <a:p>
            <a:fld id="{CF2D2D3B-1E53-4BA1-86E4-355BED1BF337}" type="slidenum">
              <a:rPr lang="en-CA" smtClean="0"/>
              <a:t>‹#›</a:t>
            </a:fld>
            <a:endParaRPr lang="en-CA"/>
          </a:p>
        </p:txBody>
      </p:sp>
    </p:spTree>
    <p:extLst>
      <p:ext uri="{BB962C8B-B14F-4D97-AF65-F5344CB8AC3E}">
        <p14:creationId xmlns:p14="http://schemas.microsoft.com/office/powerpoint/2010/main" val="2541932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EC165-BA24-41FF-913E-5E1964BCE807}"/>
              </a:ext>
            </a:extLst>
          </p:cNvPr>
          <p:cNvSpPr>
            <a:spLocks noGrp="1"/>
          </p:cNvSpPr>
          <p:nvPr>
            <p:ph type="title"/>
          </p:nvPr>
        </p:nvSpPr>
        <p:spPr/>
        <p:txBody>
          <a:bodyPr lIns="90000"/>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0A888857-E4EF-4E7A-ABB2-AF7FE4A94129}"/>
              </a:ext>
            </a:extLst>
          </p:cNvPr>
          <p:cNvSpPr>
            <a:spLocks noGrp="1"/>
          </p:cNvSpPr>
          <p:nvPr>
            <p:ph sz="half" idx="1"/>
          </p:nvPr>
        </p:nvSpPr>
        <p:spPr>
          <a:xfrm>
            <a:off x="838200" y="1825625"/>
            <a:ext cx="5181600" cy="4351338"/>
          </a:xfrm>
        </p:spPr>
        <p:txBody>
          <a:bodyPr lIns="90000" rIns="9000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a:extLst>
              <a:ext uri="{FF2B5EF4-FFF2-40B4-BE49-F238E27FC236}">
                <a16:creationId xmlns:a16="http://schemas.microsoft.com/office/drawing/2014/main" id="{22031F36-2E63-4006-BDF5-DFE1721A6430}"/>
              </a:ext>
            </a:extLst>
          </p:cNvPr>
          <p:cNvSpPr>
            <a:spLocks noGrp="1"/>
          </p:cNvSpPr>
          <p:nvPr>
            <p:ph sz="half" idx="2"/>
          </p:nvPr>
        </p:nvSpPr>
        <p:spPr>
          <a:xfrm>
            <a:off x="6172200" y="1825625"/>
            <a:ext cx="5181600" cy="4351338"/>
          </a:xfrm>
        </p:spPr>
        <p:txBody>
          <a:bodyPr lIns="90000" rIns="9000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Date Placeholder 4">
            <a:extLst>
              <a:ext uri="{FF2B5EF4-FFF2-40B4-BE49-F238E27FC236}">
                <a16:creationId xmlns:a16="http://schemas.microsoft.com/office/drawing/2014/main" id="{DA222A44-714C-47C7-A1F7-B8822507BF41}"/>
              </a:ext>
            </a:extLst>
          </p:cNvPr>
          <p:cNvSpPr>
            <a:spLocks noGrp="1"/>
          </p:cNvSpPr>
          <p:nvPr>
            <p:ph type="dt" sz="half" idx="10"/>
          </p:nvPr>
        </p:nvSpPr>
        <p:spPr>
          <a:xfrm>
            <a:off x="838200" y="6356350"/>
            <a:ext cx="2743200" cy="365125"/>
          </a:xfrm>
          <a:prstGeom prst="rect">
            <a:avLst/>
          </a:prstGeom>
        </p:spPr>
        <p:txBody>
          <a:bodyPr/>
          <a:lstStyle/>
          <a:p>
            <a:fld id="{F2A7C337-8217-4EAF-A0E2-606174746762}" type="datetime1">
              <a:rPr lang="en-CA" smtClean="0"/>
              <a:t>2018-02-07</a:t>
            </a:fld>
            <a:endParaRPr lang="en-CA"/>
          </a:p>
        </p:txBody>
      </p:sp>
      <p:sp>
        <p:nvSpPr>
          <p:cNvPr id="6" name="Footer Placeholder 5">
            <a:extLst>
              <a:ext uri="{FF2B5EF4-FFF2-40B4-BE49-F238E27FC236}">
                <a16:creationId xmlns:a16="http://schemas.microsoft.com/office/drawing/2014/main" id="{62A435C6-FBA3-4136-A8B3-080F5CA4AC61}"/>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5B98F34F-B06A-42F2-9DF1-4DC8A048538C}"/>
              </a:ext>
            </a:extLst>
          </p:cNvPr>
          <p:cNvSpPr>
            <a:spLocks noGrp="1"/>
          </p:cNvSpPr>
          <p:nvPr>
            <p:ph type="sldNum" sz="quarter" idx="12"/>
          </p:nvPr>
        </p:nvSpPr>
        <p:spPr>
          <a:xfrm>
            <a:off x="8610600" y="6356350"/>
            <a:ext cx="2743200" cy="365125"/>
          </a:xfrm>
          <a:prstGeom prst="rect">
            <a:avLst/>
          </a:prstGeom>
        </p:spPr>
        <p:txBody>
          <a:bodyPr/>
          <a:lstStyle/>
          <a:p>
            <a:fld id="{CF2D2D3B-1E53-4BA1-86E4-355BED1BF337}" type="slidenum">
              <a:rPr lang="en-CA" smtClean="0"/>
              <a:t>‹#›</a:t>
            </a:fld>
            <a:endParaRPr lang="en-CA"/>
          </a:p>
        </p:txBody>
      </p:sp>
    </p:spTree>
    <p:extLst>
      <p:ext uri="{BB962C8B-B14F-4D97-AF65-F5344CB8AC3E}">
        <p14:creationId xmlns:p14="http://schemas.microsoft.com/office/powerpoint/2010/main" val="326537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EB972-14D1-44D9-AF27-2490B31AB688}"/>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E709BAB0-6F69-4360-BCB5-467B8E6AA5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A9D4737-2B28-4482-AD88-03A5A96656F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B9C63B19-EA05-4558-8E09-7DDBCE764E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C114496-FB3C-4D7B-B4E3-9546C41D1C7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3E5C1E28-72BC-4A96-9860-95BE8322DEEE}"/>
              </a:ext>
            </a:extLst>
          </p:cNvPr>
          <p:cNvSpPr>
            <a:spLocks noGrp="1"/>
          </p:cNvSpPr>
          <p:nvPr>
            <p:ph type="dt" sz="half" idx="10"/>
          </p:nvPr>
        </p:nvSpPr>
        <p:spPr>
          <a:xfrm>
            <a:off x="838200" y="6356350"/>
            <a:ext cx="2743200" cy="365125"/>
          </a:xfrm>
          <a:prstGeom prst="rect">
            <a:avLst/>
          </a:prstGeom>
        </p:spPr>
        <p:txBody>
          <a:bodyPr/>
          <a:lstStyle/>
          <a:p>
            <a:fld id="{01E32CC9-B917-4932-86C8-882777279F6E}" type="datetime1">
              <a:rPr lang="en-CA" smtClean="0"/>
              <a:t>2018-02-07</a:t>
            </a:fld>
            <a:endParaRPr lang="en-CA"/>
          </a:p>
        </p:txBody>
      </p:sp>
      <p:sp>
        <p:nvSpPr>
          <p:cNvPr id="8" name="Footer Placeholder 7">
            <a:extLst>
              <a:ext uri="{FF2B5EF4-FFF2-40B4-BE49-F238E27FC236}">
                <a16:creationId xmlns:a16="http://schemas.microsoft.com/office/drawing/2014/main" id="{A57F05FE-ED9B-40C5-804E-A567FC9D625D}"/>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9" name="Slide Number Placeholder 8">
            <a:extLst>
              <a:ext uri="{FF2B5EF4-FFF2-40B4-BE49-F238E27FC236}">
                <a16:creationId xmlns:a16="http://schemas.microsoft.com/office/drawing/2014/main" id="{4A6C809C-7FA5-4AB2-AA57-D398D579D49A}"/>
              </a:ext>
            </a:extLst>
          </p:cNvPr>
          <p:cNvSpPr>
            <a:spLocks noGrp="1"/>
          </p:cNvSpPr>
          <p:nvPr>
            <p:ph type="sldNum" sz="quarter" idx="12"/>
          </p:nvPr>
        </p:nvSpPr>
        <p:spPr>
          <a:xfrm>
            <a:off x="8610600" y="6356350"/>
            <a:ext cx="2743200" cy="365125"/>
          </a:xfrm>
          <a:prstGeom prst="rect">
            <a:avLst/>
          </a:prstGeom>
        </p:spPr>
        <p:txBody>
          <a:bodyPr/>
          <a:lstStyle/>
          <a:p>
            <a:fld id="{CF2D2D3B-1E53-4BA1-86E4-355BED1BF337}" type="slidenum">
              <a:rPr lang="en-CA" smtClean="0"/>
              <a:t>‹#›</a:t>
            </a:fld>
            <a:endParaRPr lang="en-CA"/>
          </a:p>
        </p:txBody>
      </p:sp>
    </p:spTree>
    <p:extLst>
      <p:ext uri="{BB962C8B-B14F-4D97-AF65-F5344CB8AC3E}">
        <p14:creationId xmlns:p14="http://schemas.microsoft.com/office/powerpoint/2010/main" val="2275346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0669C-BFA1-4668-A6D4-9536FF6F9EE8}"/>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6F0989AA-57A7-4DE9-8932-2C13D01A3EEA}"/>
              </a:ext>
            </a:extLst>
          </p:cNvPr>
          <p:cNvSpPr>
            <a:spLocks noGrp="1"/>
          </p:cNvSpPr>
          <p:nvPr>
            <p:ph type="dt" sz="half" idx="10"/>
          </p:nvPr>
        </p:nvSpPr>
        <p:spPr>
          <a:xfrm>
            <a:off x="838200" y="6356350"/>
            <a:ext cx="2743200" cy="365125"/>
          </a:xfrm>
          <a:prstGeom prst="rect">
            <a:avLst/>
          </a:prstGeom>
        </p:spPr>
        <p:txBody>
          <a:bodyPr/>
          <a:lstStyle/>
          <a:p>
            <a:fld id="{871C694C-7CE7-40C3-8E23-CE46D0A43707}" type="datetime1">
              <a:rPr lang="en-CA" smtClean="0"/>
              <a:t>2018-02-07</a:t>
            </a:fld>
            <a:endParaRPr lang="en-CA"/>
          </a:p>
        </p:txBody>
      </p:sp>
      <p:sp>
        <p:nvSpPr>
          <p:cNvPr id="4" name="Footer Placeholder 3">
            <a:extLst>
              <a:ext uri="{FF2B5EF4-FFF2-40B4-BE49-F238E27FC236}">
                <a16:creationId xmlns:a16="http://schemas.microsoft.com/office/drawing/2014/main" id="{FEB7BA64-A747-42D6-B233-BD536471C968}"/>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5" name="Slide Number Placeholder 4">
            <a:extLst>
              <a:ext uri="{FF2B5EF4-FFF2-40B4-BE49-F238E27FC236}">
                <a16:creationId xmlns:a16="http://schemas.microsoft.com/office/drawing/2014/main" id="{55D4E727-74E9-4153-ABFE-646F2FF1D8F6}"/>
              </a:ext>
            </a:extLst>
          </p:cNvPr>
          <p:cNvSpPr>
            <a:spLocks noGrp="1"/>
          </p:cNvSpPr>
          <p:nvPr>
            <p:ph type="sldNum" sz="quarter" idx="12"/>
          </p:nvPr>
        </p:nvSpPr>
        <p:spPr>
          <a:xfrm>
            <a:off x="8610600" y="6356350"/>
            <a:ext cx="2743200" cy="365125"/>
          </a:xfrm>
          <a:prstGeom prst="rect">
            <a:avLst/>
          </a:prstGeom>
        </p:spPr>
        <p:txBody>
          <a:bodyPr/>
          <a:lstStyle/>
          <a:p>
            <a:fld id="{CF2D2D3B-1E53-4BA1-86E4-355BED1BF337}" type="slidenum">
              <a:rPr lang="en-CA" smtClean="0"/>
              <a:t>‹#›</a:t>
            </a:fld>
            <a:endParaRPr lang="en-CA"/>
          </a:p>
        </p:txBody>
      </p:sp>
    </p:spTree>
    <p:extLst>
      <p:ext uri="{BB962C8B-B14F-4D97-AF65-F5344CB8AC3E}">
        <p14:creationId xmlns:p14="http://schemas.microsoft.com/office/powerpoint/2010/main" val="1252036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EFB67F-3A0D-412E-9DDB-29A8B6C52C3B}"/>
              </a:ext>
            </a:extLst>
          </p:cNvPr>
          <p:cNvSpPr>
            <a:spLocks noGrp="1"/>
          </p:cNvSpPr>
          <p:nvPr>
            <p:ph type="dt" sz="half" idx="10"/>
          </p:nvPr>
        </p:nvSpPr>
        <p:spPr>
          <a:xfrm>
            <a:off x="838200" y="6356350"/>
            <a:ext cx="2743200" cy="365125"/>
          </a:xfrm>
          <a:prstGeom prst="rect">
            <a:avLst/>
          </a:prstGeom>
        </p:spPr>
        <p:txBody>
          <a:bodyPr/>
          <a:lstStyle/>
          <a:p>
            <a:fld id="{1B69B3B1-1C61-41B0-BFB4-A167A1B49F22}" type="datetime1">
              <a:rPr lang="en-CA" smtClean="0"/>
              <a:t>2018-02-07</a:t>
            </a:fld>
            <a:endParaRPr lang="en-CA"/>
          </a:p>
        </p:txBody>
      </p:sp>
      <p:sp>
        <p:nvSpPr>
          <p:cNvPr id="3" name="Footer Placeholder 2">
            <a:extLst>
              <a:ext uri="{FF2B5EF4-FFF2-40B4-BE49-F238E27FC236}">
                <a16:creationId xmlns:a16="http://schemas.microsoft.com/office/drawing/2014/main" id="{1696EE2D-67FB-4301-B711-BE04277E356F}"/>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4" name="Slide Number Placeholder 3">
            <a:extLst>
              <a:ext uri="{FF2B5EF4-FFF2-40B4-BE49-F238E27FC236}">
                <a16:creationId xmlns:a16="http://schemas.microsoft.com/office/drawing/2014/main" id="{71C2BE67-A6A0-4B26-93E8-0800C6C9CA66}"/>
              </a:ext>
            </a:extLst>
          </p:cNvPr>
          <p:cNvSpPr>
            <a:spLocks noGrp="1"/>
          </p:cNvSpPr>
          <p:nvPr>
            <p:ph type="sldNum" sz="quarter" idx="12"/>
          </p:nvPr>
        </p:nvSpPr>
        <p:spPr>
          <a:xfrm>
            <a:off x="8610600" y="6356350"/>
            <a:ext cx="2743200" cy="365125"/>
          </a:xfrm>
          <a:prstGeom prst="rect">
            <a:avLst/>
          </a:prstGeom>
        </p:spPr>
        <p:txBody>
          <a:bodyPr/>
          <a:lstStyle/>
          <a:p>
            <a:fld id="{CF2D2D3B-1E53-4BA1-86E4-355BED1BF337}" type="slidenum">
              <a:rPr lang="en-CA" smtClean="0"/>
              <a:t>‹#›</a:t>
            </a:fld>
            <a:endParaRPr lang="en-CA"/>
          </a:p>
        </p:txBody>
      </p:sp>
    </p:spTree>
    <p:extLst>
      <p:ext uri="{BB962C8B-B14F-4D97-AF65-F5344CB8AC3E}">
        <p14:creationId xmlns:p14="http://schemas.microsoft.com/office/powerpoint/2010/main" val="133225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CB6A3-D216-40A9-9665-27F7795D46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E1F672E9-5D3E-412A-AF66-C1C59BD406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3C0A7796-FD07-41B3-B8E7-1CC650A48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EBD4B5-B1F3-42E0-BCD4-3B075956C13C}"/>
              </a:ext>
            </a:extLst>
          </p:cNvPr>
          <p:cNvSpPr>
            <a:spLocks noGrp="1"/>
          </p:cNvSpPr>
          <p:nvPr>
            <p:ph type="dt" sz="half" idx="10"/>
          </p:nvPr>
        </p:nvSpPr>
        <p:spPr>
          <a:xfrm>
            <a:off x="838200" y="6356350"/>
            <a:ext cx="2743200" cy="365125"/>
          </a:xfrm>
          <a:prstGeom prst="rect">
            <a:avLst/>
          </a:prstGeom>
        </p:spPr>
        <p:txBody>
          <a:bodyPr/>
          <a:lstStyle/>
          <a:p>
            <a:fld id="{55AB2B23-5039-4BC4-A5C8-076B2FEA6DB7}" type="datetime1">
              <a:rPr lang="en-CA" smtClean="0"/>
              <a:t>2018-02-07</a:t>
            </a:fld>
            <a:endParaRPr lang="en-CA"/>
          </a:p>
        </p:txBody>
      </p:sp>
      <p:sp>
        <p:nvSpPr>
          <p:cNvPr id="6" name="Footer Placeholder 5">
            <a:extLst>
              <a:ext uri="{FF2B5EF4-FFF2-40B4-BE49-F238E27FC236}">
                <a16:creationId xmlns:a16="http://schemas.microsoft.com/office/drawing/2014/main" id="{4ABD61F0-0C42-4487-A29A-71CA00B2ABB6}"/>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7884981A-1E8A-460C-8C7A-0A596AD201FA}"/>
              </a:ext>
            </a:extLst>
          </p:cNvPr>
          <p:cNvSpPr>
            <a:spLocks noGrp="1"/>
          </p:cNvSpPr>
          <p:nvPr>
            <p:ph type="sldNum" sz="quarter" idx="12"/>
          </p:nvPr>
        </p:nvSpPr>
        <p:spPr>
          <a:xfrm>
            <a:off x="8610600" y="6356350"/>
            <a:ext cx="2743200" cy="365125"/>
          </a:xfrm>
          <a:prstGeom prst="rect">
            <a:avLst/>
          </a:prstGeom>
        </p:spPr>
        <p:txBody>
          <a:bodyPr/>
          <a:lstStyle/>
          <a:p>
            <a:fld id="{CF2D2D3B-1E53-4BA1-86E4-355BED1BF337}" type="slidenum">
              <a:rPr lang="en-CA" smtClean="0"/>
              <a:t>‹#›</a:t>
            </a:fld>
            <a:endParaRPr lang="en-CA"/>
          </a:p>
        </p:txBody>
      </p:sp>
    </p:spTree>
    <p:extLst>
      <p:ext uri="{BB962C8B-B14F-4D97-AF65-F5344CB8AC3E}">
        <p14:creationId xmlns:p14="http://schemas.microsoft.com/office/powerpoint/2010/main" val="514872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716D79A-73F8-4BF3-A405-D8E4CC6FC9C4}"/>
              </a:ext>
            </a:extLst>
          </p:cNvPr>
          <p:cNvSpPr>
            <a:spLocks noGrp="1"/>
          </p:cNvSpPr>
          <p:nvPr>
            <p:ph type="pic" idx="1"/>
          </p:nvPr>
        </p:nvSpPr>
        <p:spPr>
          <a:xfrm>
            <a:off x="5183188" y="0"/>
            <a:ext cx="7008812"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0C55CFF8-D3DE-4B7D-A760-33D1816FC440}"/>
              </a:ext>
            </a:extLst>
          </p:cNvPr>
          <p:cNvSpPr>
            <a:spLocks noGrp="1"/>
          </p:cNvSpPr>
          <p:nvPr>
            <p:ph type="body" sz="half" idx="2"/>
          </p:nvPr>
        </p:nvSpPr>
        <p:spPr>
          <a:xfrm>
            <a:off x="839788" y="1135464"/>
            <a:ext cx="3932237" cy="4733524"/>
          </a:xfrm>
        </p:spPr>
        <p:txBody>
          <a:bodyPr lIns="90000" rIns="90000">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503381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263CB3-B410-4EC8-957F-5730A36A89BA}"/>
              </a:ext>
            </a:extLst>
          </p:cNvPr>
          <p:cNvSpPr>
            <a:spLocks noGrp="1"/>
          </p:cNvSpPr>
          <p:nvPr>
            <p:ph type="title"/>
          </p:nvPr>
        </p:nvSpPr>
        <p:spPr>
          <a:xfrm>
            <a:off x="838200" y="365125"/>
            <a:ext cx="10515600" cy="1325563"/>
          </a:xfrm>
          <a:prstGeom prst="rect">
            <a:avLst/>
          </a:prstGeom>
        </p:spPr>
        <p:txBody>
          <a:bodyPr vert="horz" lIns="72000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591C9B70-4182-40C6-9525-C2917BD11537}"/>
              </a:ext>
            </a:extLst>
          </p:cNvPr>
          <p:cNvSpPr>
            <a:spLocks noGrp="1"/>
          </p:cNvSpPr>
          <p:nvPr>
            <p:ph type="body" idx="1"/>
          </p:nvPr>
        </p:nvSpPr>
        <p:spPr>
          <a:xfrm>
            <a:off x="838200" y="1825625"/>
            <a:ext cx="10515600" cy="4351338"/>
          </a:xfrm>
          <a:prstGeom prst="rect">
            <a:avLst/>
          </a:prstGeom>
        </p:spPr>
        <p:txBody>
          <a:bodyPr vert="horz" lIns="720000" tIns="45720" rIns="72000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Date Placeholder 6">
            <a:extLst>
              <a:ext uri="{FF2B5EF4-FFF2-40B4-BE49-F238E27FC236}">
                <a16:creationId xmlns:a16="http://schemas.microsoft.com/office/drawing/2014/main" id="{D9C40D1D-B86C-42E8-9E69-F475B478AF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BB3900-41E9-4A4E-9FD4-0BBBA8768E4F}" type="datetimeFigureOut">
              <a:rPr lang="en-CA" smtClean="0"/>
              <a:t>2018-02-07</a:t>
            </a:fld>
            <a:endParaRPr lang="en-CA"/>
          </a:p>
        </p:txBody>
      </p:sp>
      <p:sp>
        <p:nvSpPr>
          <p:cNvPr id="8" name="Footer Placeholder 7">
            <a:extLst>
              <a:ext uri="{FF2B5EF4-FFF2-40B4-BE49-F238E27FC236}">
                <a16:creationId xmlns:a16="http://schemas.microsoft.com/office/drawing/2014/main" id="{0461982D-7F6B-4626-8D98-FBF2121D46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9" name="Slide Number Placeholder 8">
            <a:extLst>
              <a:ext uri="{FF2B5EF4-FFF2-40B4-BE49-F238E27FC236}">
                <a16:creationId xmlns:a16="http://schemas.microsoft.com/office/drawing/2014/main" id="{F59BCAAA-896D-487D-871D-70E5ABC2BC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EE0064-DC8C-4538-B03C-E475D209CCCE}" type="slidenum">
              <a:rPr lang="en-CA" smtClean="0"/>
              <a:t>‹#›</a:t>
            </a:fld>
            <a:endParaRPr lang="en-CA"/>
          </a:p>
        </p:txBody>
      </p:sp>
    </p:spTree>
    <p:extLst>
      <p:ext uri="{BB962C8B-B14F-4D97-AF65-F5344CB8AC3E}">
        <p14:creationId xmlns:p14="http://schemas.microsoft.com/office/powerpoint/2010/main" val="3573244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c2.com/ppr/" TargetMode="External"/><Relationship Id="rId7" Type="http://schemas.openxmlformats.org/officeDocument/2006/relationships/hyperlink" Target="https://www.martinfowler.com/articles/writingPatterns.html" TargetMode="External"/><Relationship Id="rId2" Type="http://schemas.openxmlformats.org/officeDocument/2006/relationships/hyperlink" Target="http://hillside.net/patterns/" TargetMode="External"/><Relationship Id="rId1" Type="http://schemas.openxmlformats.org/officeDocument/2006/relationships/slideLayout" Target="../slideLayouts/slideLayout2.xml"/><Relationship Id="rId6" Type="http://schemas.openxmlformats.org/officeDocument/2006/relationships/hyperlink" Target="https://www.cl.cam.ac.uk/~afb21/publications/BlackwellFincher-PUX.pdf" TargetMode="External"/><Relationship Id="rId5" Type="http://schemas.openxmlformats.org/officeDocument/2006/relationships/hyperlink" Target="https://www.dreamsongs.com/Files/PatternsOfSoftware.pdf" TargetMode="External"/><Relationship Id="rId4" Type="http://schemas.openxmlformats.org/officeDocument/2006/relationships/hyperlink" Target="http://c2.com/doc/oopsla87.html"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iki.fluidproject.org/display/fluid/Creative+User+Rights" TargetMode="External"/><Relationship Id="rId2" Type="http://schemas.openxmlformats.org/officeDocument/2006/relationships/hyperlink" Target="https://medium.com/tangible-ux/a-history-of-patterns-in-user-experience-design-f21f7eaabb83" TargetMode="External"/><Relationship Id="rId1" Type="http://schemas.openxmlformats.org/officeDocument/2006/relationships/slideLayout" Target="../slideLayouts/slideLayout2.xml"/><Relationship Id="rId4" Type="http://schemas.openxmlformats.org/officeDocument/2006/relationships/hyperlink" Target="https://wiki.fluidproject.org/display/fluid/An+Infusion+Pattern+Language"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13E480-EAF6-4EFF-9115-1522B4CA3872}"/>
              </a:ext>
            </a:extLst>
          </p:cNvPr>
          <p:cNvSpPr>
            <a:spLocks noGrp="1"/>
          </p:cNvSpPr>
          <p:nvPr>
            <p:ph type="ctrTitle"/>
          </p:nvPr>
        </p:nvSpPr>
        <p:spPr/>
        <p:txBody>
          <a:bodyPr/>
          <a:lstStyle/>
          <a:p>
            <a:r>
              <a:rPr lang="en-CA" dirty="0"/>
              <a:t>Pattern Languages</a:t>
            </a:r>
          </a:p>
        </p:txBody>
      </p:sp>
      <p:sp>
        <p:nvSpPr>
          <p:cNvPr id="5" name="Subtitle 4">
            <a:extLst>
              <a:ext uri="{FF2B5EF4-FFF2-40B4-BE49-F238E27FC236}">
                <a16:creationId xmlns:a16="http://schemas.microsoft.com/office/drawing/2014/main" id="{5A3C12EE-964E-4017-B7BA-B171B86FD8C0}"/>
              </a:ext>
            </a:extLst>
          </p:cNvPr>
          <p:cNvSpPr>
            <a:spLocks noGrp="1"/>
          </p:cNvSpPr>
          <p:nvPr>
            <p:ph type="subTitle" idx="1"/>
          </p:nvPr>
        </p:nvSpPr>
        <p:spPr/>
        <p:txBody>
          <a:bodyPr/>
          <a:lstStyle/>
          <a:p>
            <a:r>
              <a:rPr lang="en-CA" dirty="0"/>
              <a:t>IDRC</a:t>
            </a:r>
          </a:p>
          <a:p>
            <a:r>
              <a:rPr lang="en-CA" dirty="0"/>
              <a:t>February 7, 2018</a:t>
            </a:r>
          </a:p>
        </p:txBody>
      </p:sp>
    </p:spTree>
    <p:extLst>
      <p:ext uri="{BB962C8B-B14F-4D97-AF65-F5344CB8AC3E}">
        <p14:creationId xmlns:p14="http://schemas.microsoft.com/office/powerpoint/2010/main" val="314955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26AB9-E59B-45EA-B60C-78C7D711DB49}"/>
              </a:ext>
            </a:extLst>
          </p:cNvPr>
          <p:cNvSpPr>
            <a:spLocks noGrp="1"/>
          </p:cNvSpPr>
          <p:nvPr>
            <p:ph type="title"/>
          </p:nvPr>
        </p:nvSpPr>
        <p:spPr/>
        <p:txBody>
          <a:bodyPr/>
          <a:lstStyle/>
          <a:p>
            <a:r>
              <a:rPr lang="en-CA"/>
              <a:t>Alexander Pattern Form</a:t>
            </a:r>
            <a:endParaRPr lang="en-CA" dirty="0"/>
          </a:p>
        </p:txBody>
      </p:sp>
      <p:sp>
        <p:nvSpPr>
          <p:cNvPr id="3" name="Content Placeholder 2">
            <a:extLst>
              <a:ext uri="{FF2B5EF4-FFF2-40B4-BE49-F238E27FC236}">
                <a16:creationId xmlns:a16="http://schemas.microsoft.com/office/drawing/2014/main" id="{28CE4B72-A3B6-4C4C-996E-F5E6CC1CC0AC}"/>
              </a:ext>
            </a:extLst>
          </p:cNvPr>
          <p:cNvSpPr>
            <a:spLocks noGrp="1"/>
          </p:cNvSpPr>
          <p:nvPr>
            <p:ph idx="1"/>
          </p:nvPr>
        </p:nvSpPr>
        <p:spPr/>
        <p:txBody>
          <a:bodyPr>
            <a:normAutofit lnSpcReduction="10000"/>
          </a:bodyPr>
          <a:lstStyle/>
          <a:p>
            <a:pPr marL="514350" indent="-514350">
              <a:buFont typeface="+mj-lt"/>
              <a:buAutoNum type="arabicPeriod"/>
            </a:pPr>
            <a:r>
              <a:rPr lang="en-CA" dirty="0"/>
              <a:t>Picture</a:t>
            </a:r>
          </a:p>
          <a:p>
            <a:pPr marL="514350" indent="-514350">
              <a:buFont typeface="+mj-lt"/>
              <a:buAutoNum type="arabicPeriod"/>
            </a:pPr>
            <a:r>
              <a:rPr lang="en-CA" dirty="0"/>
              <a:t>Introductory paragraph setting context and explaining how it helps to complete larger patterns</a:t>
            </a:r>
          </a:p>
          <a:p>
            <a:pPr marL="514350" indent="-514350">
              <a:buFont typeface="+mj-lt"/>
              <a:buAutoNum type="arabicPeriod"/>
            </a:pPr>
            <a:r>
              <a:rPr lang="en-CA" dirty="0"/>
              <a:t>Headline (bold)</a:t>
            </a:r>
          </a:p>
          <a:p>
            <a:pPr marL="514350" indent="-514350">
              <a:buFont typeface="+mj-lt"/>
              <a:buAutoNum type="arabicPeriod"/>
            </a:pPr>
            <a:r>
              <a:rPr lang="en-CA" dirty="0"/>
              <a:t>Body of the problem; Therefore:</a:t>
            </a:r>
          </a:p>
          <a:p>
            <a:pPr marL="514350" indent="-514350">
              <a:buFont typeface="+mj-lt"/>
              <a:buAutoNum type="arabicPeriod"/>
            </a:pPr>
            <a:r>
              <a:rPr lang="en-CA" dirty="0"/>
              <a:t>Solution (bold)</a:t>
            </a:r>
          </a:p>
          <a:p>
            <a:pPr marL="514350" indent="-514350">
              <a:buFont typeface="+mj-lt"/>
              <a:buAutoNum type="arabicPeriod"/>
            </a:pPr>
            <a:r>
              <a:rPr lang="en-CA" dirty="0"/>
              <a:t>Diagram</a:t>
            </a:r>
          </a:p>
          <a:p>
            <a:pPr marL="514350" indent="-514350">
              <a:buFont typeface="+mj-lt"/>
              <a:buAutoNum type="arabicPeriod"/>
            </a:pPr>
            <a:r>
              <a:rPr lang="en-CA" dirty="0"/>
              <a:t>Final paragraph tying the pattern to smaller patterns needed to complete the pattern</a:t>
            </a:r>
          </a:p>
        </p:txBody>
      </p:sp>
    </p:spTree>
    <p:extLst>
      <p:ext uri="{BB962C8B-B14F-4D97-AF65-F5344CB8AC3E}">
        <p14:creationId xmlns:p14="http://schemas.microsoft.com/office/powerpoint/2010/main" val="2374154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B3BF4E-73C8-4E10-91E5-4638E7DAEE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7332" y="2372"/>
            <a:ext cx="5857335" cy="6855628"/>
          </a:xfrm>
          <a:prstGeom prst="rect">
            <a:avLst/>
          </a:prstGeom>
        </p:spPr>
      </p:pic>
    </p:spTree>
    <p:extLst>
      <p:ext uri="{BB962C8B-B14F-4D97-AF65-F5344CB8AC3E}">
        <p14:creationId xmlns:p14="http://schemas.microsoft.com/office/powerpoint/2010/main" val="1007190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B28E35-7021-4DEB-970C-2904EA08C627}"/>
              </a:ext>
            </a:extLst>
          </p:cNvPr>
          <p:cNvPicPr>
            <a:picLocks noChangeAspect="1"/>
          </p:cNvPicPr>
          <p:nvPr/>
        </p:nvPicPr>
        <p:blipFill rotWithShape="1">
          <a:blip r:embed="rId2">
            <a:extLst>
              <a:ext uri="{28A0092B-C50C-407E-A947-70E740481C1C}">
                <a14:useLocalDpi xmlns:a14="http://schemas.microsoft.com/office/drawing/2010/main" val="0"/>
              </a:ext>
            </a:extLst>
          </a:blip>
          <a:srcRect t="6790" b="6790"/>
          <a:stretch/>
        </p:blipFill>
        <p:spPr>
          <a:xfrm>
            <a:off x="591700" y="0"/>
            <a:ext cx="11008600" cy="6858001"/>
          </a:xfrm>
          <a:prstGeom prst="rect">
            <a:avLst/>
          </a:prstGeom>
        </p:spPr>
      </p:pic>
    </p:spTree>
    <p:extLst>
      <p:ext uri="{BB962C8B-B14F-4D97-AF65-F5344CB8AC3E}">
        <p14:creationId xmlns:p14="http://schemas.microsoft.com/office/powerpoint/2010/main" val="2564130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5B9BA3B-EEED-4EF6-9976-24F5FC934430}"/>
              </a:ext>
            </a:extLst>
          </p:cNvPr>
          <p:cNvSpPr>
            <a:spLocks noGrp="1"/>
          </p:cNvSpPr>
          <p:nvPr>
            <p:ph type="title"/>
          </p:nvPr>
        </p:nvSpPr>
        <p:spPr/>
        <p:txBody>
          <a:bodyPr/>
          <a:lstStyle/>
          <a:p>
            <a:r>
              <a:rPr lang="en-CA" dirty="0"/>
              <a:t>251 Different Chairs</a:t>
            </a:r>
          </a:p>
        </p:txBody>
      </p:sp>
      <p:sp>
        <p:nvSpPr>
          <p:cNvPr id="5" name="Content Placeholder 4">
            <a:extLst>
              <a:ext uri="{FF2B5EF4-FFF2-40B4-BE49-F238E27FC236}">
                <a16:creationId xmlns:a16="http://schemas.microsoft.com/office/drawing/2014/main" id="{1BB46389-67E9-4FE1-83D5-B0C9D366278F}"/>
              </a:ext>
            </a:extLst>
          </p:cNvPr>
          <p:cNvSpPr>
            <a:spLocks noGrp="1"/>
          </p:cNvSpPr>
          <p:nvPr>
            <p:ph idx="1"/>
          </p:nvPr>
        </p:nvSpPr>
        <p:spPr/>
        <p:txBody>
          <a:bodyPr>
            <a:normAutofit/>
          </a:bodyPr>
          <a:lstStyle/>
          <a:p>
            <a:pPr marL="0" indent="0">
              <a:buNone/>
            </a:pPr>
            <a:r>
              <a:rPr lang="en-CA" b="1" dirty="0">
                <a:latin typeface="Gibson Light" panose="02000000000000000000" pitchFamily="50" charset="0"/>
              </a:rPr>
              <a:t>People are different sizes; they sit in different ways. And yet there is a tendency in modern times to make all chairs alike.</a:t>
            </a:r>
          </a:p>
          <a:p>
            <a:pPr marL="0" indent="0">
              <a:buNone/>
            </a:pPr>
            <a:r>
              <a:rPr lang="en-CA" dirty="0"/>
              <a:t>Therefore:</a:t>
            </a:r>
          </a:p>
          <a:p>
            <a:pPr marL="0" indent="0">
              <a:buNone/>
            </a:pPr>
            <a:r>
              <a:rPr lang="en-CA" b="1" dirty="0">
                <a:latin typeface="Gibson Light" panose="02000000000000000000" pitchFamily="50" charset="0"/>
              </a:rPr>
              <a:t>Never furnish any place with chairs that are identically the same. Choose a variety of different chairs, some big, some small, some softer than others, some rockers, some very old, some new, with arms, without arms, some wicker, some wood, some cloth.</a:t>
            </a:r>
          </a:p>
        </p:txBody>
      </p:sp>
    </p:spTree>
    <p:extLst>
      <p:ext uri="{BB962C8B-B14F-4D97-AF65-F5344CB8AC3E}">
        <p14:creationId xmlns:p14="http://schemas.microsoft.com/office/powerpoint/2010/main" val="1899088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BC94F-0CBB-4640-91C1-87BA52759FE3}"/>
              </a:ext>
            </a:extLst>
          </p:cNvPr>
          <p:cNvSpPr>
            <a:spLocks noGrp="1"/>
          </p:cNvSpPr>
          <p:nvPr>
            <p:ph type="title"/>
          </p:nvPr>
        </p:nvSpPr>
        <p:spPr/>
        <p:txBody>
          <a:bodyPr/>
          <a:lstStyle/>
          <a:p>
            <a:r>
              <a:rPr lang="en-CA" dirty="0"/>
              <a:t>Language for a Porch (page xxxv)</a:t>
            </a:r>
          </a:p>
        </p:txBody>
      </p:sp>
      <p:sp>
        <p:nvSpPr>
          <p:cNvPr id="4" name="Content Placeholder 3">
            <a:extLst>
              <a:ext uri="{FF2B5EF4-FFF2-40B4-BE49-F238E27FC236}">
                <a16:creationId xmlns:a16="http://schemas.microsoft.com/office/drawing/2014/main" id="{06A1BE5A-F4DD-4358-B828-C675F76BB65B}"/>
              </a:ext>
            </a:extLst>
          </p:cNvPr>
          <p:cNvSpPr>
            <a:spLocks noGrp="1"/>
          </p:cNvSpPr>
          <p:nvPr>
            <p:ph sz="half" idx="1"/>
          </p:nvPr>
        </p:nvSpPr>
        <p:spPr/>
        <p:txBody>
          <a:bodyPr>
            <a:normAutofit fontScale="92500" lnSpcReduction="10000"/>
          </a:bodyPr>
          <a:lstStyle/>
          <a:p>
            <a:r>
              <a:rPr lang="en-CA" dirty="0"/>
              <a:t>Private Terrace on the Street (140)</a:t>
            </a:r>
          </a:p>
          <a:p>
            <a:r>
              <a:rPr lang="en-CA" dirty="0"/>
              <a:t>Sunny Place (161)</a:t>
            </a:r>
          </a:p>
          <a:p>
            <a:r>
              <a:rPr lang="en-CA" dirty="0"/>
              <a:t>Outdoor Room (163)</a:t>
            </a:r>
          </a:p>
          <a:p>
            <a:r>
              <a:rPr lang="en-CA" dirty="0"/>
              <a:t>Six-foot Balcony (167)</a:t>
            </a:r>
          </a:p>
          <a:p>
            <a:r>
              <a:rPr lang="en-CA" dirty="0"/>
              <a:t>Paths and Goals (120)</a:t>
            </a:r>
          </a:p>
          <a:p>
            <a:r>
              <a:rPr lang="en-CA" dirty="0"/>
              <a:t>Ceiling Height Variety (190)</a:t>
            </a:r>
          </a:p>
          <a:p>
            <a:r>
              <a:rPr lang="en-CA" dirty="0"/>
              <a:t>Columns at the Corners (212)</a:t>
            </a:r>
          </a:p>
          <a:p>
            <a:r>
              <a:rPr lang="en-CA" dirty="0"/>
              <a:t>Front Door Bench (242)</a:t>
            </a:r>
          </a:p>
        </p:txBody>
      </p:sp>
      <p:sp>
        <p:nvSpPr>
          <p:cNvPr id="5" name="Content Placeholder 4">
            <a:extLst>
              <a:ext uri="{FF2B5EF4-FFF2-40B4-BE49-F238E27FC236}">
                <a16:creationId xmlns:a16="http://schemas.microsoft.com/office/drawing/2014/main" id="{3858E401-BFB0-4C1E-ACBF-FB01D733DD23}"/>
              </a:ext>
            </a:extLst>
          </p:cNvPr>
          <p:cNvSpPr>
            <a:spLocks noGrp="1"/>
          </p:cNvSpPr>
          <p:nvPr>
            <p:ph sz="half" idx="2"/>
          </p:nvPr>
        </p:nvSpPr>
        <p:spPr/>
        <p:txBody>
          <a:bodyPr>
            <a:normAutofit fontScale="92500" lnSpcReduction="10000"/>
          </a:bodyPr>
          <a:lstStyle/>
          <a:p>
            <a:r>
              <a:rPr lang="en-CA"/>
              <a:t>Raised Flowers (245)</a:t>
            </a:r>
          </a:p>
          <a:p>
            <a:r>
              <a:rPr lang="en-CA"/>
              <a:t>Different Chairs (251)</a:t>
            </a:r>
            <a:endParaRPr lang="en-CA" dirty="0"/>
          </a:p>
        </p:txBody>
      </p:sp>
    </p:spTree>
    <p:extLst>
      <p:ext uri="{BB962C8B-B14F-4D97-AF65-F5344CB8AC3E}">
        <p14:creationId xmlns:p14="http://schemas.microsoft.com/office/powerpoint/2010/main" val="1743827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CFEBD-6141-4568-8223-993EED85A053}"/>
              </a:ext>
            </a:extLst>
          </p:cNvPr>
          <p:cNvSpPr>
            <a:spLocks noGrp="1"/>
          </p:cNvSpPr>
          <p:nvPr>
            <p:ph type="title"/>
          </p:nvPr>
        </p:nvSpPr>
        <p:spPr/>
        <p:txBody>
          <a:bodyPr/>
          <a:lstStyle/>
          <a:p>
            <a:r>
              <a:rPr lang="en-CA"/>
              <a:t>Pattern Relationships</a:t>
            </a:r>
            <a:endParaRPr lang="en-CA" dirty="0"/>
          </a:p>
        </p:txBody>
      </p:sp>
      <p:sp>
        <p:nvSpPr>
          <p:cNvPr id="3" name="Content Placeholder 2">
            <a:extLst>
              <a:ext uri="{FF2B5EF4-FFF2-40B4-BE49-F238E27FC236}">
                <a16:creationId xmlns:a16="http://schemas.microsoft.com/office/drawing/2014/main" id="{9E39BD90-4581-4B8F-AA4D-7B1BDEE8DA88}"/>
              </a:ext>
            </a:extLst>
          </p:cNvPr>
          <p:cNvSpPr>
            <a:spLocks noGrp="1"/>
          </p:cNvSpPr>
          <p:nvPr>
            <p:ph idx="1"/>
          </p:nvPr>
        </p:nvSpPr>
        <p:spPr/>
        <p:txBody>
          <a:bodyPr>
            <a:normAutofit/>
          </a:bodyPr>
          <a:lstStyle/>
          <a:p>
            <a:pPr marL="0" indent="0">
              <a:buNone/>
            </a:pPr>
            <a:r>
              <a:rPr lang="en-CA" dirty="0"/>
              <a:t>Common Areas at the Heart (129): </a:t>
            </a:r>
            <a:r>
              <a:rPr lang="en-CA" b="1" dirty="0">
                <a:latin typeface="Gibson Light" panose="02000000000000000000" pitchFamily="50" charset="0"/>
              </a:rPr>
              <a:t>Create a single common area for every social group. Locate it at the center of gravity of all the spaces the group occupies, and in such a way that the paths which go in and out of the building lie tangent to it.</a:t>
            </a:r>
          </a:p>
          <a:p>
            <a:pPr marL="0" indent="0">
              <a:buNone/>
            </a:pPr>
            <a:r>
              <a:rPr lang="en-CA" dirty="0"/>
              <a:t>A Room of One’s Own (141): </a:t>
            </a:r>
            <a:r>
              <a:rPr lang="en-CA" b="1" dirty="0">
                <a:latin typeface="Gibson Light" panose="02000000000000000000" pitchFamily="50" charset="0"/>
              </a:rPr>
              <a:t>Give each member of the family a room of his own, especially adults.</a:t>
            </a:r>
          </a:p>
          <a:p>
            <a:pPr marL="0" indent="0">
              <a:buNone/>
            </a:pPr>
            <a:r>
              <a:rPr lang="en-CA" dirty="0"/>
              <a:t>Use this pattern as an antidote to the extremes of ‘togetherness’ created by Common Areas at the Heart.</a:t>
            </a:r>
          </a:p>
        </p:txBody>
      </p:sp>
    </p:spTree>
    <p:extLst>
      <p:ext uri="{BB962C8B-B14F-4D97-AF65-F5344CB8AC3E}">
        <p14:creationId xmlns:p14="http://schemas.microsoft.com/office/powerpoint/2010/main" val="15396470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0D3AA-7E19-4371-8EC3-B633EB45674E}"/>
              </a:ext>
            </a:extLst>
          </p:cNvPr>
          <p:cNvSpPr>
            <a:spLocks noGrp="1"/>
          </p:cNvSpPr>
          <p:nvPr>
            <p:ph type="title"/>
          </p:nvPr>
        </p:nvSpPr>
        <p:spPr/>
        <p:txBody>
          <a:bodyPr/>
          <a:lstStyle/>
          <a:p>
            <a:r>
              <a:rPr lang="en-CA" dirty="0"/>
              <a:t>Application of Patterns to Software</a:t>
            </a:r>
          </a:p>
        </p:txBody>
      </p:sp>
      <p:sp>
        <p:nvSpPr>
          <p:cNvPr id="3" name="Content Placeholder 2">
            <a:extLst>
              <a:ext uri="{FF2B5EF4-FFF2-40B4-BE49-F238E27FC236}">
                <a16:creationId xmlns:a16="http://schemas.microsoft.com/office/drawing/2014/main" id="{A210E0E5-FA5F-4E4C-A38B-1D8D32EC546A}"/>
              </a:ext>
            </a:extLst>
          </p:cNvPr>
          <p:cNvSpPr>
            <a:spLocks noGrp="1"/>
          </p:cNvSpPr>
          <p:nvPr>
            <p:ph idx="1"/>
          </p:nvPr>
        </p:nvSpPr>
        <p:spPr/>
        <p:txBody>
          <a:bodyPr>
            <a:normAutofit fontScale="92500" lnSpcReduction="10000"/>
          </a:bodyPr>
          <a:lstStyle/>
          <a:p>
            <a:r>
              <a:rPr lang="en-CA" dirty="0"/>
              <a:t>1987: Kent Beck and Ward Cunningham, Using Pattern Languages for Object-Oriented Programs</a:t>
            </a:r>
          </a:p>
          <a:p>
            <a:r>
              <a:rPr lang="en-CA" dirty="0"/>
              <a:t>1992: Peter Coad, Object-oriented Patterns</a:t>
            </a:r>
          </a:p>
          <a:p>
            <a:r>
              <a:rPr lang="en-CA" dirty="0"/>
              <a:t>1994: First Pattern Languages of Programs (</a:t>
            </a:r>
            <a:r>
              <a:rPr lang="en-CA" dirty="0" err="1"/>
              <a:t>PLoP</a:t>
            </a:r>
            <a:r>
              <a:rPr lang="en-CA" dirty="0"/>
              <a:t>) conference</a:t>
            </a:r>
          </a:p>
          <a:p>
            <a:r>
              <a:rPr lang="en-CA" dirty="0"/>
              <a:t>1995: Jim </a:t>
            </a:r>
            <a:r>
              <a:rPr lang="en-CA" dirty="0" err="1"/>
              <a:t>Coplien</a:t>
            </a:r>
            <a:r>
              <a:rPr lang="en-CA" dirty="0"/>
              <a:t> and Doug Schmidt, Pattern Languages of Program Design</a:t>
            </a:r>
          </a:p>
          <a:p>
            <a:r>
              <a:rPr lang="en-CA" dirty="0"/>
              <a:t>1995: Erich Gamma et al. Design Patterns: Elements of Reusable Object-Oriented Software</a:t>
            </a:r>
          </a:p>
          <a:p>
            <a:r>
              <a:rPr lang="en-CA" dirty="0"/>
              <a:t>1996: Richard Gabriel, Patterns of Software: Tales from the Software Community</a:t>
            </a:r>
          </a:p>
        </p:txBody>
      </p:sp>
    </p:spTree>
    <p:extLst>
      <p:ext uri="{BB962C8B-B14F-4D97-AF65-F5344CB8AC3E}">
        <p14:creationId xmlns:p14="http://schemas.microsoft.com/office/powerpoint/2010/main" val="124870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321DC-5AC2-45DA-9E93-AED603B21CC4}"/>
              </a:ext>
            </a:extLst>
          </p:cNvPr>
          <p:cNvSpPr>
            <a:spLocks noGrp="1"/>
          </p:cNvSpPr>
          <p:nvPr>
            <p:ph type="title"/>
          </p:nvPr>
        </p:nvSpPr>
        <p:spPr/>
        <p:txBody>
          <a:bodyPr/>
          <a:lstStyle/>
          <a:p>
            <a:r>
              <a:rPr lang="en-CA" dirty="0"/>
              <a:t>Composed Method (Kent Beck SBPP)</a:t>
            </a:r>
          </a:p>
        </p:txBody>
      </p:sp>
      <p:sp>
        <p:nvSpPr>
          <p:cNvPr id="3" name="Content Placeholder 2">
            <a:extLst>
              <a:ext uri="{FF2B5EF4-FFF2-40B4-BE49-F238E27FC236}">
                <a16:creationId xmlns:a16="http://schemas.microsoft.com/office/drawing/2014/main" id="{4CC76BAA-02BD-42B5-A30D-D7CFC30C8F56}"/>
              </a:ext>
            </a:extLst>
          </p:cNvPr>
          <p:cNvSpPr>
            <a:spLocks noGrp="1"/>
          </p:cNvSpPr>
          <p:nvPr>
            <p:ph idx="1"/>
          </p:nvPr>
        </p:nvSpPr>
        <p:spPr/>
        <p:txBody>
          <a:bodyPr>
            <a:normAutofit/>
          </a:bodyPr>
          <a:lstStyle/>
          <a:p>
            <a:r>
              <a:rPr lang="en-CA" dirty="0"/>
              <a:t>How do you divide a program into methods?</a:t>
            </a:r>
          </a:p>
          <a:p>
            <a:r>
              <a:rPr lang="en-CA" dirty="0"/>
              <a:t>Divide your program into methods that perform one identifiable task. Keep all of the operations in a method at the same level of abstraction. This will naturally result in programs with many small methods, each a few lines long.</a:t>
            </a:r>
          </a:p>
          <a:p>
            <a:pPr marL="0" indent="0">
              <a:spcBef>
                <a:spcPts val="1800"/>
              </a:spcBef>
              <a:buNone/>
            </a:pPr>
            <a:r>
              <a:rPr lang="en-CA" dirty="0"/>
              <a:t>	Controller&gt;&gt;</a:t>
            </a:r>
            <a:r>
              <a:rPr lang="en-CA" dirty="0" err="1"/>
              <a:t>controlActivity</a:t>
            </a:r>
            <a:br>
              <a:rPr lang="en-CA" dirty="0"/>
            </a:br>
            <a:r>
              <a:rPr lang="en-CA" dirty="0"/>
              <a:t>		self </a:t>
            </a:r>
            <a:r>
              <a:rPr lang="en-CA" dirty="0" err="1"/>
              <a:t>controlInitialize</a:t>
            </a:r>
            <a:r>
              <a:rPr lang="en-CA" dirty="0"/>
              <a:t>.</a:t>
            </a:r>
            <a:br>
              <a:rPr lang="en-CA" dirty="0"/>
            </a:br>
            <a:r>
              <a:rPr lang="en-CA" dirty="0"/>
              <a:t>		self </a:t>
            </a:r>
            <a:r>
              <a:rPr lang="en-CA" dirty="0" err="1"/>
              <a:t>controlLoop</a:t>
            </a:r>
            <a:r>
              <a:rPr lang="en-CA" dirty="0"/>
              <a:t>.</a:t>
            </a:r>
            <a:br>
              <a:rPr lang="en-CA" dirty="0"/>
            </a:br>
            <a:r>
              <a:rPr lang="en-CA" dirty="0"/>
              <a:t>		self </a:t>
            </a:r>
            <a:r>
              <a:rPr lang="en-CA" dirty="0" err="1"/>
              <a:t>controlTerminate</a:t>
            </a:r>
            <a:endParaRPr lang="en-CA" dirty="0"/>
          </a:p>
        </p:txBody>
      </p:sp>
    </p:spTree>
    <p:extLst>
      <p:ext uri="{BB962C8B-B14F-4D97-AF65-F5344CB8AC3E}">
        <p14:creationId xmlns:p14="http://schemas.microsoft.com/office/powerpoint/2010/main" val="1897298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AD8EB-3A81-4CF1-9AC6-D9D2A3638667}"/>
              </a:ext>
            </a:extLst>
          </p:cNvPr>
          <p:cNvSpPr>
            <a:spLocks noGrp="1"/>
          </p:cNvSpPr>
          <p:nvPr>
            <p:ph type="title"/>
          </p:nvPr>
        </p:nvSpPr>
        <p:spPr/>
        <p:txBody>
          <a:bodyPr/>
          <a:lstStyle/>
          <a:p>
            <a:r>
              <a:rPr lang="en-CA" dirty="0"/>
              <a:t>Intention Revealing Selector (SBPP)</a:t>
            </a:r>
          </a:p>
        </p:txBody>
      </p:sp>
      <p:sp>
        <p:nvSpPr>
          <p:cNvPr id="3" name="Content Placeholder 2">
            <a:extLst>
              <a:ext uri="{FF2B5EF4-FFF2-40B4-BE49-F238E27FC236}">
                <a16:creationId xmlns:a16="http://schemas.microsoft.com/office/drawing/2014/main" id="{271AAC0B-FB44-41CC-8D68-6D2AB16A0C41}"/>
              </a:ext>
            </a:extLst>
          </p:cNvPr>
          <p:cNvSpPr>
            <a:spLocks noGrp="1"/>
          </p:cNvSpPr>
          <p:nvPr>
            <p:ph idx="1"/>
          </p:nvPr>
        </p:nvSpPr>
        <p:spPr/>
        <p:txBody>
          <a:bodyPr/>
          <a:lstStyle/>
          <a:p>
            <a:r>
              <a:rPr lang="en-CA" dirty="0"/>
              <a:t>What do you name a method?</a:t>
            </a:r>
          </a:p>
          <a:p>
            <a:r>
              <a:rPr lang="en-CA" dirty="0"/>
              <a:t>Name methods after what they accomplish</a:t>
            </a:r>
          </a:p>
          <a:p>
            <a:endParaRPr lang="en-CA" dirty="0"/>
          </a:p>
          <a:p>
            <a:pPr marL="0" indent="0">
              <a:buNone/>
            </a:pPr>
            <a:r>
              <a:rPr lang="en-CA" dirty="0"/>
              <a:t>	Collection&gt;&gt;includes:</a:t>
            </a:r>
          </a:p>
          <a:p>
            <a:pPr marL="0" indent="0">
              <a:buNone/>
            </a:pPr>
            <a:endParaRPr lang="en-CA" dirty="0"/>
          </a:p>
          <a:p>
            <a:pPr marL="0" indent="0">
              <a:buNone/>
            </a:pPr>
            <a:r>
              <a:rPr lang="en-CA" dirty="0"/>
              <a:t>(rather than </a:t>
            </a:r>
            <a:r>
              <a:rPr lang="en-CA" dirty="0" err="1"/>
              <a:t>linearSearchFor</a:t>
            </a:r>
            <a:r>
              <a:rPr lang="en-CA" dirty="0"/>
              <a:t>:, </a:t>
            </a:r>
            <a:r>
              <a:rPr lang="en-CA" dirty="0" err="1"/>
              <a:t>hashedSearchFor</a:t>
            </a:r>
            <a:r>
              <a:rPr lang="en-CA" dirty="0"/>
              <a:t>:, or </a:t>
            </a:r>
            <a:r>
              <a:rPr lang="en-CA" dirty="0" err="1"/>
              <a:t>searchFor</a:t>
            </a:r>
            <a:r>
              <a:rPr lang="en-CA" dirty="0"/>
              <a:t>:)</a:t>
            </a:r>
          </a:p>
        </p:txBody>
      </p:sp>
    </p:spTree>
    <p:extLst>
      <p:ext uri="{BB962C8B-B14F-4D97-AF65-F5344CB8AC3E}">
        <p14:creationId xmlns:p14="http://schemas.microsoft.com/office/powerpoint/2010/main" val="1322988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2F4EC-AA3B-4EA7-A152-494CF82813F2}"/>
              </a:ext>
            </a:extLst>
          </p:cNvPr>
          <p:cNvSpPr>
            <a:spLocks noGrp="1"/>
          </p:cNvSpPr>
          <p:nvPr>
            <p:ph type="title"/>
          </p:nvPr>
        </p:nvSpPr>
        <p:spPr/>
        <p:txBody>
          <a:bodyPr/>
          <a:lstStyle/>
          <a:p>
            <a:r>
              <a:rPr lang="en-CA" dirty="0"/>
              <a:t>Data Transfer Object (Fowler PEAA)</a:t>
            </a:r>
          </a:p>
        </p:txBody>
      </p:sp>
      <p:pic>
        <p:nvPicPr>
          <p:cNvPr id="5" name="Picture 4">
            <a:extLst>
              <a:ext uri="{FF2B5EF4-FFF2-40B4-BE49-F238E27FC236}">
                <a16:creationId xmlns:a16="http://schemas.microsoft.com/office/drawing/2014/main" id="{A43133A1-1146-4B9A-8EBC-8C028BA8B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690688"/>
            <a:ext cx="10518449" cy="4376056"/>
          </a:xfrm>
          <a:prstGeom prst="rect">
            <a:avLst/>
          </a:prstGeom>
        </p:spPr>
      </p:pic>
    </p:spTree>
    <p:extLst>
      <p:ext uri="{BB962C8B-B14F-4D97-AF65-F5344CB8AC3E}">
        <p14:creationId xmlns:p14="http://schemas.microsoft.com/office/powerpoint/2010/main" val="3731607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564F6-D4F6-4F44-95F0-94A725BFC992}"/>
              </a:ext>
            </a:extLst>
          </p:cNvPr>
          <p:cNvSpPr>
            <a:spLocks noGrp="1"/>
          </p:cNvSpPr>
          <p:nvPr>
            <p:ph type="title"/>
          </p:nvPr>
        </p:nvSpPr>
        <p:spPr/>
        <p:txBody>
          <a:bodyPr/>
          <a:lstStyle/>
          <a:p>
            <a:r>
              <a:rPr lang="en-CA" dirty="0"/>
              <a:t>Overview</a:t>
            </a:r>
          </a:p>
        </p:txBody>
      </p:sp>
      <p:sp>
        <p:nvSpPr>
          <p:cNvPr id="3" name="Content Placeholder 2">
            <a:extLst>
              <a:ext uri="{FF2B5EF4-FFF2-40B4-BE49-F238E27FC236}">
                <a16:creationId xmlns:a16="http://schemas.microsoft.com/office/drawing/2014/main" id="{5E040C78-5AF3-47DF-B134-1DBF2666D6B6}"/>
              </a:ext>
            </a:extLst>
          </p:cNvPr>
          <p:cNvSpPr>
            <a:spLocks noGrp="1"/>
          </p:cNvSpPr>
          <p:nvPr>
            <p:ph idx="1"/>
          </p:nvPr>
        </p:nvSpPr>
        <p:spPr/>
        <p:txBody>
          <a:bodyPr/>
          <a:lstStyle/>
          <a:p>
            <a:r>
              <a:rPr lang="en-CA" dirty="0"/>
              <a:t>Pattern Languages</a:t>
            </a:r>
          </a:p>
          <a:p>
            <a:r>
              <a:rPr lang="en-CA" dirty="0"/>
              <a:t>Applications to computer software</a:t>
            </a:r>
          </a:p>
          <a:p>
            <a:r>
              <a:rPr lang="en-CA" dirty="0"/>
              <a:t>A Pattern Language for Infusion</a:t>
            </a:r>
          </a:p>
        </p:txBody>
      </p:sp>
    </p:spTree>
    <p:extLst>
      <p:ext uri="{BB962C8B-B14F-4D97-AF65-F5344CB8AC3E}">
        <p14:creationId xmlns:p14="http://schemas.microsoft.com/office/powerpoint/2010/main" val="4665546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0F7A7-811A-4946-8B88-41C12F598AA2}"/>
              </a:ext>
            </a:extLst>
          </p:cNvPr>
          <p:cNvSpPr>
            <a:spLocks noGrp="1"/>
          </p:cNvSpPr>
          <p:nvPr>
            <p:ph type="title"/>
          </p:nvPr>
        </p:nvSpPr>
        <p:spPr/>
        <p:txBody>
          <a:bodyPr/>
          <a:lstStyle/>
          <a:p>
            <a:r>
              <a:rPr lang="en-CA" dirty="0"/>
              <a:t>Patterns for End-user-programmers</a:t>
            </a:r>
          </a:p>
        </p:txBody>
      </p:sp>
      <p:sp>
        <p:nvSpPr>
          <p:cNvPr id="3" name="Content Placeholder 2">
            <a:extLst>
              <a:ext uri="{FF2B5EF4-FFF2-40B4-BE49-F238E27FC236}">
                <a16:creationId xmlns:a16="http://schemas.microsoft.com/office/drawing/2014/main" id="{5870E2D5-AEAD-4282-ABF7-7AA64633D4D0}"/>
              </a:ext>
            </a:extLst>
          </p:cNvPr>
          <p:cNvSpPr>
            <a:spLocks noGrp="1"/>
          </p:cNvSpPr>
          <p:nvPr>
            <p:ph idx="1"/>
          </p:nvPr>
        </p:nvSpPr>
        <p:spPr/>
        <p:txBody>
          <a:bodyPr>
            <a:normAutofit/>
          </a:bodyPr>
          <a:lstStyle/>
          <a:p>
            <a:pPr marL="0" indent="0">
              <a:buNone/>
            </a:pPr>
            <a:r>
              <a:rPr lang="en-CA" dirty="0"/>
              <a:t>“Alexander proposes homes and offices be designed and built by their eventual occupants. These people, he reasons, know best their requirements for a particular structure. We agree, and make the same argument for computer programs. Computer users should write their own programs.”</a:t>
            </a:r>
          </a:p>
          <a:p>
            <a:pPr marL="0" indent="0">
              <a:buNone/>
            </a:pPr>
            <a:r>
              <a:rPr lang="en-CA" dirty="0">
                <a:latin typeface="Gibson Light" panose="02000000000000000000" pitchFamily="50" charset="0"/>
              </a:rPr>
              <a:t>Kent Beck and Ward Cunningham (1987) Using Pattern Languages for Object-Oriented Programs</a:t>
            </a:r>
          </a:p>
        </p:txBody>
      </p:sp>
    </p:spTree>
    <p:extLst>
      <p:ext uri="{BB962C8B-B14F-4D97-AF65-F5344CB8AC3E}">
        <p14:creationId xmlns:p14="http://schemas.microsoft.com/office/powerpoint/2010/main" val="3916953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3CF36-80C9-42EC-8260-64CF03F9F2BE}"/>
              </a:ext>
            </a:extLst>
          </p:cNvPr>
          <p:cNvSpPr>
            <a:spLocks noGrp="1"/>
          </p:cNvSpPr>
          <p:nvPr>
            <p:ph type="title"/>
          </p:nvPr>
        </p:nvSpPr>
        <p:spPr/>
        <p:txBody>
          <a:bodyPr/>
          <a:lstStyle/>
          <a:p>
            <a:r>
              <a:rPr lang="en-CA" dirty="0"/>
              <a:t>Patterns for Programmers</a:t>
            </a:r>
          </a:p>
        </p:txBody>
      </p:sp>
      <p:sp>
        <p:nvSpPr>
          <p:cNvPr id="3" name="Content Placeholder 2">
            <a:extLst>
              <a:ext uri="{FF2B5EF4-FFF2-40B4-BE49-F238E27FC236}">
                <a16:creationId xmlns:a16="http://schemas.microsoft.com/office/drawing/2014/main" id="{82527D08-710A-46D9-A13E-73A6B290E670}"/>
              </a:ext>
            </a:extLst>
          </p:cNvPr>
          <p:cNvSpPr>
            <a:spLocks noGrp="1"/>
          </p:cNvSpPr>
          <p:nvPr>
            <p:ph idx="1"/>
          </p:nvPr>
        </p:nvSpPr>
        <p:spPr/>
        <p:txBody>
          <a:bodyPr>
            <a:normAutofit/>
          </a:bodyPr>
          <a:lstStyle/>
          <a:p>
            <a:pPr marL="0" indent="0">
              <a:buNone/>
            </a:pPr>
            <a:r>
              <a:rPr lang="en-CA" dirty="0"/>
              <a:t>“At least one computer scientist identified the ‘user’ of a piece of software as the end user. This appears to make sense at first, but when you read Alexander, it is clear that a ‘user’ is an inhabitant – someone who lives in the thing constructed. The thing constructed is under constant repair by its inhabitants, and end users of software do not constantly repair the software, though some might want to.”</a:t>
            </a:r>
          </a:p>
          <a:p>
            <a:pPr marL="0" indent="0">
              <a:buNone/>
            </a:pPr>
            <a:r>
              <a:rPr lang="en-CA" dirty="0">
                <a:latin typeface="Gibson Light" panose="02000000000000000000" pitchFamily="50" charset="0"/>
              </a:rPr>
              <a:t>Richard Gabriel (1996) The Quality Without a Name in </a:t>
            </a:r>
            <a:r>
              <a:rPr lang="en-CA" i="1" dirty="0">
                <a:latin typeface="Gibson Light" panose="02000000000000000000" pitchFamily="50" charset="0"/>
              </a:rPr>
              <a:t>Patterns of Software</a:t>
            </a:r>
          </a:p>
        </p:txBody>
      </p:sp>
    </p:spTree>
    <p:extLst>
      <p:ext uri="{BB962C8B-B14F-4D97-AF65-F5344CB8AC3E}">
        <p14:creationId xmlns:p14="http://schemas.microsoft.com/office/powerpoint/2010/main" val="2273460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DC690-7BA3-4413-BE29-A3A0CBBA784B}"/>
              </a:ext>
            </a:extLst>
          </p:cNvPr>
          <p:cNvSpPr>
            <a:spLocks noGrp="1"/>
          </p:cNvSpPr>
          <p:nvPr>
            <p:ph type="title"/>
          </p:nvPr>
        </p:nvSpPr>
        <p:spPr/>
        <p:txBody>
          <a:bodyPr/>
          <a:lstStyle/>
          <a:p>
            <a:r>
              <a:rPr lang="en-CA" dirty="0"/>
              <a:t>Patterns of User Experience</a:t>
            </a:r>
          </a:p>
        </p:txBody>
      </p:sp>
      <p:sp>
        <p:nvSpPr>
          <p:cNvPr id="3" name="Content Placeholder 2">
            <a:extLst>
              <a:ext uri="{FF2B5EF4-FFF2-40B4-BE49-F238E27FC236}">
                <a16:creationId xmlns:a16="http://schemas.microsoft.com/office/drawing/2014/main" id="{8BD9C73D-49AB-46BE-87A3-78A0DDB50BB5}"/>
              </a:ext>
            </a:extLst>
          </p:cNvPr>
          <p:cNvSpPr>
            <a:spLocks noGrp="1"/>
          </p:cNvSpPr>
          <p:nvPr>
            <p:ph idx="1"/>
          </p:nvPr>
        </p:nvSpPr>
        <p:spPr/>
        <p:txBody>
          <a:bodyPr>
            <a:normAutofit fontScale="92500"/>
          </a:bodyPr>
          <a:lstStyle/>
          <a:p>
            <a:pPr marL="0" indent="0">
              <a:buNone/>
            </a:pPr>
            <a:r>
              <a:rPr lang="en-CA" dirty="0"/>
              <a:t>“As a rule of thumb, anyone who regularly refers to pattern languages of programming is not likely to be the intended audience for patterns of user experience. Patterns of user experience are, however, more closely related to the architectural interpretation of Alexander’s work. The ‘internal’ design patterns so popular in the software patterns community might be compared to a particular pattern of screws and brackets with which two beams can be securely connected…”</a:t>
            </a:r>
          </a:p>
          <a:p>
            <a:pPr marL="0" indent="0">
              <a:buNone/>
            </a:pPr>
            <a:r>
              <a:rPr lang="en-CA" dirty="0">
                <a:latin typeface="Gibson Light" panose="02000000000000000000" pitchFamily="50" charset="0"/>
              </a:rPr>
              <a:t>Alan Blackwell and Sally Fincher (2010) PUX: Patterns of User Experience</a:t>
            </a:r>
          </a:p>
        </p:txBody>
      </p:sp>
    </p:spTree>
    <p:extLst>
      <p:ext uri="{BB962C8B-B14F-4D97-AF65-F5344CB8AC3E}">
        <p14:creationId xmlns:p14="http://schemas.microsoft.com/office/powerpoint/2010/main" val="38910830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B0232-EC3C-41B3-8A85-A1ACD1EE04E2}"/>
              </a:ext>
            </a:extLst>
          </p:cNvPr>
          <p:cNvSpPr>
            <a:spLocks noGrp="1"/>
          </p:cNvSpPr>
          <p:nvPr>
            <p:ph type="title"/>
          </p:nvPr>
        </p:nvSpPr>
        <p:spPr/>
        <p:txBody>
          <a:bodyPr/>
          <a:lstStyle/>
          <a:p>
            <a:r>
              <a:rPr lang="en-CA"/>
              <a:t>A Pattern Language for Infusion</a:t>
            </a:r>
            <a:endParaRPr lang="en-CA" dirty="0"/>
          </a:p>
        </p:txBody>
      </p:sp>
      <p:sp>
        <p:nvSpPr>
          <p:cNvPr id="3" name="Content Placeholder 2">
            <a:extLst>
              <a:ext uri="{FF2B5EF4-FFF2-40B4-BE49-F238E27FC236}">
                <a16:creationId xmlns:a16="http://schemas.microsoft.com/office/drawing/2014/main" id="{C75F67F1-3A60-49C2-9642-B04CBB7FB9EC}"/>
              </a:ext>
            </a:extLst>
          </p:cNvPr>
          <p:cNvSpPr>
            <a:spLocks noGrp="1"/>
          </p:cNvSpPr>
          <p:nvPr>
            <p:ph idx="1"/>
          </p:nvPr>
        </p:nvSpPr>
        <p:spPr/>
        <p:txBody>
          <a:bodyPr/>
          <a:lstStyle/>
          <a:p>
            <a:r>
              <a:rPr lang="en-CA" dirty="0"/>
              <a:t>For Infusion, can we make a network of patterns at different ‘scales’?</a:t>
            </a:r>
          </a:p>
          <a:p>
            <a:r>
              <a:rPr lang="en-CA" dirty="0"/>
              <a:t>User experience</a:t>
            </a:r>
          </a:p>
          <a:p>
            <a:r>
              <a:rPr lang="en-CA" dirty="0"/>
              <a:t>System integration</a:t>
            </a:r>
          </a:p>
          <a:p>
            <a:r>
              <a:rPr lang="en-CA" dirty="0"/>
              <a:t>Software design/architecture</a:t>
            </a:r>
          </a:p>
          <a:p>
            <a:r>
              <a:rPr lang="en-CA" dirty="0"/>
              <a:t>Construction</a:t>
            </a:r>
          </a:p>
        </p:txBody>
      </p:sp>
    </p:spTree>
    <p:extLst>
      <p:ext uri="{BB962C8B-B14F-4D97-AF65-F5344CB8AC3E}">
        <p14:creationId xmlns:p14="http://schemas.microsoft.com/office/powerpoint/2010/main" val="4274209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83CE0-8A04-4085-8A5E-BFAC225CB861}"/>
              </a:ext>
            </a:extLst>
          </p:cNvPr>
          <p:cNvSpPr>
            <a:spLocks noGrp="1"/>
          </p:cNvSpPr>
          <p:nvPr>
            <p:ph type="title"/>
          </p:nvPr>
        </p:nvSpPr>
        <p:spPr/>
        <p:txBody>
          <a:bodyPr/>
          <a:lstStyle/>
          <a:p>
            <a:r>
              <a:rPr lang="en-CA"/>
              <a:t>Creative User Rights</a:t>
            </a:r>
            <a:endParaRPr lang="en-CA" dirty="0"/>
          </a:p>
        </p:txBody>
      </p:sp>
      <p:sp>
        <p:nvSpPr>
          <p:cNvPr id="3" name="Content Placeholder 2">
            <a:extLst>
              <a:ext uri="{FF2B5EF4-FFF2-40B4-BE49-F238E27FC236}">
                <a16:creationId xmlns:a16="http://schemas.microsoft.com/office/drawing/2014/main" id="{B1C0562F-7C30-4DAC-B8C7-70A3D95B9A45}"/>
              </a:ext>
            </a:extLst>
          </p:cNvPr>
          <p:cNvSpPr>
            <a:spLocks noGrp="1"/>
          </p:cNvSpPr>
          <p:nvPr>
            <p:ph idx="1"/>
          </p:nvPr>
        </p:nvSpPr>
        <p:spPr/>
        <p:txBody>
          <a:bodyPr>
            <a:normAutofit fontScale="92500"/>
          </a:bodyPr>
          <a:lstStyle/>
          <a:p>
            <a:r>
              <a:rPr lang="en-CA" dirty="0"/>
              <a:t>Take a software application apart and use only one piece of it</a:t>
            </a:r>
          </a:p>
          <a:p>
            <a:r>
              <a:rPr lang="en-CA" dirty="0"/>
              <a:t>Combine two software applications together into one</a:t>
            </a:r>
          </a:p>
          <a:p>
            <a:r>
              <a:rPr lang="en-CA" dirty="0"/>
              <a:t>See the state of a software application, and present it differently inside another software application</a:t>
            </a:r>
          </a:p>
          <a:p>
            <a:r>
              <a:rPr lang="en-CA" dirty="0"/>
              <a:t>Customize the user interface so that the material presented inside it is easier for me to read</a:t>
            </a:r>
          </a:p>
          <a:p>
            <a:r>
              <a:rPr lang="en-CA" dirty="0"/>
              <a:t>Break a software application down into smaller (independently functioning) parts to understand how each part works</a:t>
            </a:r>
          </a:p>
        </p:txBody>
      </p:sp>
    </p:spTree>
    <p:extLst>
      <p:ext uri="{BB962C8B-B14F-4D97-AF65-F5344CB8AC3E}">
        <p14:creationId xmlns:p14="http://schemas.microsoft.com/office/powerpoint/2010/main" val="17852356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8EA81-4339-4FA0-87AB-700D8E5AF67F}"/>
              </a:ext>
            </a:extLst>
          </p:cNvPr>
          <p:cNvSpPr>
            <a:spLocks noGrp="1"/>
          </p:cNvSpPr>
          <p:nvPr>
            <p:ph type="title"/>
          </p:nvPr>
        </p:nvSpPr>
        <p:spPr/>
        <p:txBody>
          <a:bodyPr/>
          <a:lstStyle/>
          <a:p>
            <a:r>
              <a:rPr lang="en-CA" dirty="0"/>
              <a:t>Resources</a:t>
            </a:r>
          </a:p>
        </p:txBody>
      </p:sp>
      <p:sp>
        <p:nvSpPr>
          <p:cNvPr id="3" name="Content Placeholder 2">
            <a:extLst>
              <a:ext uri="{FF2B5EF4-FFF2-40B4-BE49-F238E27FC236}">
                <a16:creationId xmlns:a16="http://schemas.microsoft.com/office/drawing/2014/main" id="{FB6E43A3-2191-4D4B-8DA7-4BC68B8FA4B3}"/>
              </a:ext>
            </a:extLst>
          </p:cNvPr>
          <p:cNvSpPr>
            <a:spLocks noGrp="1"/>
          </p:cNvSpPr>
          <p:nvPr>
            <p:ph idx="1"/>
          </p:nvPr>
        </p:nvSpPr>
        <p:spPr/>
        <p:txBody>
          <a:bodyPr>
            <a:normAutofit/>
          </a:bodyPr>
          <a:lstStyle/>
          <a:p>
            <a:r>
              <a:rPr lang="en-CA" dirty="0">
                <a:hlinkClick r:id="rId2"/>
              </a:rPr>
              <a:t>Hillside Group Patterns pages</a:t>
            </a:r>
            <a:endParaRPr lang="en-CA" dirty="0"/>
          </a:p>
          <a:p>
            <a:r>
              <a:rPr lang="en-CA" dirty="0">
                <a:hlinkClick r:id="rId3"/>
              </a:rPr>
              <a:t>Portland Pattern Repository</a:t>
            </a:r>
            <a:endParaRPr lang="en-CA" dirty="0"/>
          </a:p>
          <a:p>
            <a:r>
              <a:rPr lang="en-CA" dirty="0">
                <a:hlinkClick r:id="rId4"/>
              </a:rPr>
              <a:t>Kent Beck and Ward Cunningham: Using Pattern Languages for Object-Oriented Programs</a:t>
            </a:r>
            <a:endParaRPr lang="en-CA" dirty="0">
              <a:hlinkClick r:id="rId5"/>
            </a:endParaRPr>
          </a:p>
          <a:p>
            <a:r>
              <a:rPr lang="en-CA" dirty="0">
                <a:hlinkClick r:id="rId5"/>
              </a:rPr>
              <a:t>Richard Gabriel: Patterns of Software [PDF]</a:t>
            </a:r>
            <a:endParaRPr lang="en-CA" dirty="0"/>
          </a:p>
          <a:p>
            <a:r>
              <a:rPr lang="en-CA" dirty="0">
                <a:hlinkClick r:id="rId6"/>
              </a:rPr>
              <a:t>Blackwell and Fincher: Patterns of User Experience [PDF]</a:t>
            </a:r>
            <a:endParaRPr lang="en-CA" dirty="0"/>
          </a:p>
          <a:p>
            <a:r>
              <a:rPr lang="en-CA" dirty="0">
                <a:hlinkClick r:id="rId7"/>
              </a:rPr>
              <a:t>Martin Fowler: Writing Software Patterns</a:t>
            </a:r>
            <a:endParaRPr lang="en-CA" dirty="0"/>
          </a:p>
        </p:txBody>
      </p:sp>
    </p:spTree>
    <p:extLst>
      <p:ext uri="{BB962C8B-B14F-4D97-AF65-F5344CB8AC3E}">
        <p14:creationId xmlns:p14="http://schemas.microsoft.com/office/powerpoint/2010/main" val="1719078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8D243-1773-42AF-990C-93C157D2A599}"/>
              </a:ext>
            </a:extLst>
          </p:cNvPr>
          <p:cNvSpPr>
            <a:spLocks noGrp="1"/>
          </p:cNvSpPr>
          <p:nvPr>
            <p:ph type="title"/>
          </p:nvPr>
        </p:nvSpPr>
        <p:spPr/>
        <p:txBody>
          <a:bodyPr/>
          <a:lstStyle/>
          <a:p>
            <a:r>
              <a:rPr lang="en-CA" dirty="0"/>
              <a:t>Resources</a:t>
            </a:r>
          </a:p>
        </p:txBody>
      </p:sp>
      <p:sp>
        <p:nvSpPr>
          <p:cNvPr id="3" name="Content Placeholder 2">
            <a:extLst>
              <a:ext uri="{FF2B5EF4-FFF2-40B4-BE49-F238E27FC236}">
                <a16:creationId xmlns:a16="http://schemas.microsoft.com/office/drawing/2014/main" id="{AA3A107B-9759-4005-80F2-D01640BB9A11}"/>
              </a:ext>
            </a:extLst>
          </p:cNvPr>
          <p:cNvSpPr>
            <a:spLocks noGrp="1"/>
          </p:cNvSpPr>
          <p:nvPr>
            <p:ph idx="1"/>
          </p:nvPr>
        </p:nvSpPr>
        <p:spPr/>
        <p:txBody>
          <a:bodyPr/>
          <a:lstStyle/>
          <a:p>
            <a:r>
              <a:rPr lang="en-CA" dirty="0">
                <a:hlinkClick r:id="rId2"/>
              </a:rPr>
              <a:t>Erin Malone: A History of Patterns in User Experience Design</a:t>
            </a:r>
            <a:endParaRPr lang="en-CA" dirty="0">
              <a:hlinkClick r:id="rId3"/>
            </a:endParaRPr>
          </a:p>
          <a:p>
            <a:r>
              <a:rPr lang="en-CA" dirty="0">
                <a:hlinkClick r:id="rId3"/>
              </a:rPr>
              <a:t>Creative User Rights (Fluid wiki)</a:t>
            </a:r>
            <a:endParaRPr lang="en-CA" dirty="0"/>
          </a:p>
          <a:p>
            <a:r>
              <a:rPr lang="en-CA" dirty="0">
                <a:hlinkClick r:id="rId4"/>
              </a:rPr>
              <a:t>An Infusion Pattern Language (Fluid wiki)</a:t>
            </a:r>
            <a:endParaRPr lang="en-CA" dirty="0"/>
          </a:p>
          <a:p>
            <a:endParaRPr lang="en-CA" dirty="0"/>
          </a:p>
        </p:txBody>
      </p:sp>
    </p:spTree>
    <p:extLst>
      <p:ext uri="{BB962C8B-B14F-4D97-AF65-F5344CB8AC3E}">
        <p14:creationId xmlns:p14="http://schemas.microsoft.com/office/powerpoint/2010/main" val="28285650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14D97-DB38-4EE9-B70E-FC1E417A0D0D}"/>
              </a:ext>
            </a:extLst>
          </p:cNvPr>
          <p:cNvSpPr>
            <a:spLocks noGrp="1"/>
          </p:cNvSpPr>
          <p:nvPr>
            <p:ph type="title"/>
          </p:nvPr>
        </p:nvSpPr>
        <p:spPr/>
        <p:txBody>
          <a:bodyPr/>
          <a:lstStyle/>
          <a:p>
            <a:r>
              <a:rPr lang="en-CA" dirty="0"/>
              <a:t>Acronyms</a:t>
            </a:r>
          </a:p>
        </p:txBody>
      </p:sp>
      <p:sp>
        <p:nvSpPr>
          <p:cNvPr id="3" name="Content Placeholder 2">
            <a:extLst>
              <a:ext uri="{FF2B5EF4-FFF2-40B4-BE49-F238E27FC236}">
                <a16:creationId xmlns:a16="http://schemas.microsoft.com/office/drawing/2014/main" id="{3BEB0FFE-0400-4BD1-BEA6-041039CC0182}"/>
              </a:ext>
            </a:extLst>
          </p:cNvPr>
          <p:cNvSpPr>
            <a:spLocks noGrp="1"/>
          </p:cNvSpPr>
          <p:nvPr>
            <p:ph idx="1"/>
          </p:nvPr>
        </p:nvSpPr>
        <p:spPr/>
        <p:txBody>
          <a:bodyPr/>
          <a:lstStyle/>
          <a:p>
            <a:r>
              <a:rPr lang="en-CA" dirty="0"/>
              <a:t>SBPP: </a:t>
            </a:r>
            <a:r>
              <a:rPr lang="en-CA" i="1" dirty="0"/>
              <a:t>Smalltalk Best Practice Patterns</a:t>
            </a:r>
            <a:r>
              <a:rPr lang="en-CA" dirty="0"/>
              <a:t> by Kent Beck</a:t>
            </a:r>
          </a:p>
          <a:p>
            <a:r>
              <a:rPr lang="en-CA" dirty="0"/>
              <a:t>PEAA: </a:t>
            </a:r>
            <a:r>
              <a:rPr lang="en-CA" i="1" dirty="0"/>
              <a:t>Patterns of Enterprise Application Architecture</a:t>
            </a:r>
            <a:r>
              <a:rPr lang="en-CA" dirty="0"/>
              <a:t> by Martin Fowler</a:t>
            </a:r>
          </a:p>
        </p:txBody>
      </p:sp>
    </p:spTree>
    <p:extLst>
      <p:ext uri="{BB962C8B-B14F-4D97-AF65-F5344CB8AC3E}">
        <p14:creationId xmlns:p14="http://schemas.microsoft.com/office/powerpoint/2010/main" val="1521588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66CCAE11-FE8E-4489-A6FA-34E3CD39EAE4}"/>
              </a:ext>
            </a:extLst>
          </p:cNvPr>
          <p:cNvSpPr>
            <a:spLocks noGrp="1"/>
          </p:cNvSpPr>
          <p:nvPr>
            <p:ph type="title"/>
          </p:nvPr>
        </p:nvSpPr>
        <p:spPr/>
        <p:txBody>
          <a:bodyPr/>
          <a:lstStyle/>
          <a:p>
            <a:r>
              <a:rPr lang="en-CA" dirty="0"/>
              <a:t>Christopher Alexander book series</a:t>
            </a:r>
          </a:p>
        </p:txBody>
      </p:sp>
      <p:sp>
        <p:nvSpPr>
          <p:cNvPr id="3" name="Content Placeholder 2">
            <a:extLst>
              <a:ext uri="{FF2B5EF4-FFF2-40B4-BE49-F238E27FC236}">
                <a16:creationId xmlns:a16="http://schemas.microsoft.com/office/drawing/2014/main" id="{7DE23CFC-7591-4463-9BBC-35EBE7942CAE}"/>
              </a:ext>
            </a:extLst>
          </p:cNvPr>
          <p:cNvSpPr>
            <a:spLocks noGrp="1"/>
          </p:cNvSpPr>
          <p:nvPr>
            <p:ph idx="1"/>
          </p:nvPr>
        </p:nvSpPr>
        <p:spPr/>
        <p:txBody>
          <a:bodyPr/>
          <a:lstStyle/>
          <a:p>
            <a:r>
              <a:rPr lang="en-CA" dirty="0"/>
              <a:t>Volume 1, </a:t>
            </a:r>
            <a:r>
              <a:rPr lang="en-CA" i="1" dirty="0"/>
              <a:t>The Timeless Way of Building</a:t>
            </a:r>
            <a:r>
              <a:rPr lang="en-CA" dirty="0"/>
              <a:t> (1979)</a:t>
            </a:r>
          </a:p>
          <a:p>
            <a:r>
              <a:rPr lang="en-CA" dirty="0"/>
              <a:t>Volume 2, </a:t>
            </a:r>
            <a:r>
              <a:rPr lang="en-CA" i="1" dirty="0"/>
              <a:t>A Pattern Language</a:t>
            </a:r>
            <a:r>
              <a:rPr lang="en-CA" dirty="0"/>
              <a:t> (1977)</a:t>
            </a:r>
          </a:p>
          <a:p>
            <a:r>
              <a:rPr lang="en-CA" dirty="0"/>
              <a:t>Volume 3, </a:t>
            </a:r>
            <a:r>
              <a:rPr lang="en-CA" i="1" dirty="0"/>
              <a:t>The Oregon Experiment</a:t>
            </a:r>
            <a:r>
              <a:rPr lang="en-CA" dirty="0"/>
              <a:t> (1975)</a:t>
            </a:r>
          </a:p>
        </p:txBody>
      </p:sp>
    </p:spTree>
    <p:extLst>
      <p:ext uri="{BB962C8B-B14F-4D97-AF65-F5344CB8AC3E}">
        <p14:creationId xmlns:p14="http://schemas.microsoft.com/office/powerpoint/2010/main" val="155631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4C941-4340-4627-ACA2-087C28383A65}"/>
              </a:ext>
            </a:extLst>
          </p:cNvPr>
          <p:cNvSpPr>
            <a:spLocks noGrp="1"/>
          </p:cNvSpPr>
          <p:nvPr>
            <p:ph type="title"/>
          </p:nvPr>
        </p:nvSpPr>
        <p:spPr/>
        <p:txBody>
          <a:bodyPr/>
          <a:lstStyle/>
          <a:p>
            <a:r>
              <a:rPr lang="en-CA" dirty="0"/>
              <a:t>Patterns</a:t>
            </a:r>
          </a:p>
        </p:txBody>
      </p:sp>
      <p:sp>
        <p:nvSpPr>
          <p:cNvPr id="3" name="Content Placeholder 2">
            <a:extLst>
              <a:ext uri="{FF2B5EF4-FFF2-40B4-BE49-F238E27FC236}">
                <a16:creationId xmlns:a16="http://schemas.microsoft.com/office/drawing/2014/main" id="{BBCED458-CFE1-4F2D-ADA9-BAF5B78D37BE}"/>
              </a:ext>
            </a:extLst>
          </p:cNvPr>
          <p:cNvSpPr>
            <a:spLocks noGrp="1"/>
          </p:cNvSpPr>
          <p:nvPr>
            <p:ph idx="1"/>
          </p:nvPr>
        </p:nvSpPr>
        <p:spPr/>
        <p:txBody>
          <a:bodyPr>
            <a:normAutofit lnSpcReduction="10000"/>
          </a:bodyPr>
          <a:lstStyle/>
          <a:p>
            <a:pPr marL="0" indent="0">
              <a:buNone/>
            </a:pPr>
            <a:r>
              <a:rPr lang="en-CA" dirty="0"/>
              <a:t>“…we must begin by understanding that every place is given its character by certain patterns of events that keep on happening there.”</a:t>
            </a:r>
          </a:p>
          <a:p>
            <a:pPr marL="0" indent="0">
              <a:buNone/>
            </a:pPr>
            <a:r>
              <a:rPr lang="en-CA" dirty="0"/>
              <a:t>“These patterns of events are always interlocked with certain geometric patterns in the space. Indeed, as we shall see, each building and each town is ultimately made out of patterns in the space, and out of nothing else: they are the atoms and the molecules from which a building or town is made.”</a:t>
            </a:r>
          </a:p>
          <a:p>
            <a:pPr marL="0" indent="0">
              <a:buNone/>
            </a:pPr>
            <a:r>
              <a:rPr lang="en-CA" dirty="0">
                <a:latin typeface="Gibson Light" panose="02000000000000000000" pitchFamily="50" charset="0"/>
              </a:rPr>
              <a:t>Christopher Alexander, </a:t>
            </a:r>
            <a:r>
              <a:rPr lang="en-CA" i="1" dirty="0">
                <a:latin typeface="Gibson Light" panose="02000000000000000000" pitchFamily="50" charset="0"/>
              </a:rPr>
              <a:t>The Timeless Way of Building</a:t>
            </a:r>
          </a:p>
        </p:txBody>
      </p:sp>
    </p:spTree>
    <p:extLst>
      <p:ext uri="{BB962C8B-B14F-4D97-AF65-F5344CB8AC3E}">
        <p14:creationId xmlns:p14="http://schemas.microsoft.com/office/powerpoint/2010/main" val="2110961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382ED-D8E6-477D-A091-4CF8115CFA96}"/>
              </a:ext>
            </a:extLst>
          </p:cNvPr>
          <p:cNvSpPr>
            <a:spLocks noGrp="1"/>
          </p:cNvSpPr>
          <p:nvPr>
            <p:ph type="title"/>
          </p:nvPr>
        </p:nvSpPr>
        <p:spPr/>
        <p:txBody>
          <a:bodyPr/>
          <a:lstStyle/>
          <a:p>
            <a:r>
              <a:rPr lang="en-CA" dirty="0"/>
              <a:t>Watching the World Go By</a:t>
            </a:r>
          </a:p>
        </p:txBody>
      </p:sp>
      <p:sp>
        <p:nvSpPr>
          <p:cNvPr id="3" name="Content Placeholder 2">
            <a:extLst>
              <a:ext uri="{FF2B5EF4-FFF2-40B4-BE49-F238E27FC236}">
                <a16:creationId xmlns:a16="http://schemas.microsoft.com/office/drawing/2014/main" id="{D67DCCC8-F45F-4910-A6E3-B9E6E2DDC969}"/>
              </a:ext>
            </a:extLst>
          </p:cNvPr>
          <p:cNvSpPr>
            <a:spLocks noGrp="1"/>
          </p:cNvSpPr>
          <p:nvPr>
            <p:ph idx="1"/>
          </p:nvPr>
        </p:nvSpPr>
        <p:spPr/>
        <p:txBody>
          <a:bodyPr/>
          <a:lstStyle/>
          <a:p>
            <a:pPr marL="0" indent="0">
              <a:buNone/>
            </a:pPr>
            <a:r>
              <a:rPr lang="en-CA" dirty="0"/>
              <a:t>“Consider, for example, the pattern of events which we might call ‘watching the world go by.’</a:t>
            </a:r>
          </a:p>
          <a:p>
            <a:pPr marL="0" indent="0">
              <a:buNone/>
            </a:pPr>
            <a:r>
              <a:rPr lang="en-CA" dirty="0"/>
              <a:t>“We sit, perhaps slightly raised, on the front porch, or on some steps in a park, or on a café terrace, with a more or less protected, sheltered, partly private place behind us, looking out into a more public place, slightly raised above it, watching the world go by.</a:t>
            </a:r>
          </a:p>
          <a:p>
            <a:pPr marL="0" indent="0">
              <a:buNone/>
            </a:pPr>
            <a:r>
              <a:rPr lang="en-CA" dirty="0"/>
              <a:t>I cannot separate it from the porch where it occurs.”</a:t>
            </a:r>
          </a:p>
          <a:p>
            <a:pPr marL="0" indent="0">
              <a:buNone/>
            </a:pPr>
            <a:r>
              <a:rPr lang="en-CA" dirty="0">
                <a:latin typeface="Gibson Light" panose="02000000000000000000" pitchFamily="50" charset="0"/>
              </a:rPr>
              <a:t>Christopher Alexander, </a:t>
            </a:r>
            <a:r>
              <a:rPr lang="en-CA" i="1" dirty="0">
                <a:latin typeface="Gibson Light" panose="02000000000000000000" pitchFamily="50" charset="0"/>
              </a:rPr>
              <a:t>The Timeless Way of Building</a:t>
            </a:r>
          </a:p>
        </p:txBody>
      </p:sp>
    </p:spTree>
    <p:extLst>
      <p:ext uri="{BB962C8B-B14F-4D97-AF65-F5344CB8AC3E}">
        <p14:creationId xmlns:p14="http://schemas.microsoft.com/office/powerpoint/2010/main" val="1035543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FDB1A-2553-4EF9-A7FA-7C3697EC02EE}"/>
              </a:ext>
            </a:extLst>
          </p:cNvPr>
          <p:cNvSpPr>
            <a:spLocks noGrp="1"/>
          </p:cNvSpPr>
          <p:nvPr>
            <p:ph type="title"/>
          </p:nvPr>
        </p:nvSpPr>
        <p:spPr/>
        <p:txBody>
          <a:bodyPr/>
          <a:lstStyle/>
          <a:p>
            <a:r>
              <a:rPr lang="en-CA" dirty="0"/>
              <a:t>Writing Generative Patterns</a:t>
            </a:r>
          </a:p>
        </p:txBody>
      </p:sp>
      <p:sp>
        <p:nvSpPr>
          <p:cNvPr id="3" name="Content Placeholder 2">
            <a:extLst>
              <a:ext uri="{FF2B5EF4-FFF2-40B4-BE49-F238E27FC236}">
                <a16:creationId xmlns:a16="http://schemas.microsoft.com/office/drawing/2014/main" id="{D10D3E8A-D759-4088-95F8-AD8200063B62}"/>
              </a:ext>
            </a:extLst>
          </p:cNvPr>
          <p:cNvSpPr>
            <a:spLocks noGrp="1"/>
          </p:cNvSpPr>
          <p:nvPr>
            <p:ph idx="1"/>
          </p:nvPr>
        </p:nvSpPr>
        <p:spPr/>
        <p:txBody>
          <a:bodyPr/>
          <a:lstStyle/>
          <a:p>
            <a:pPr marL="0" indent="0">
              <a:buNone/>
            </a:pPr>
            <a:r>
              <a:rPr lang="en-CA" dirty="0"/>
              <a:t>“Each pattern is a rule which describes what you have to do to generate the entity which it defines.”</a:t>
            </a:r>
          </a:p>
          <a:p>
            <a:pPr marL="0" indent="0">
              <a:buNone/>
            </a:pPr>
            <a:r>
              <a:rPr lang="en-CA" dirty="0"/>
              <a:t>“Each pattern describes a problem which occurs over and over again in our environment, and then describes the core of the solution to that problem, in such a way that you can use this solution a million times over, without ever doing it the same way twice.”</a:t>
            </a:r>
          </a:p>
          <a:p>
            <a:pPr marL="0" indent="0">
              <a:buNone/>
            </a:pPr>
            <a:r>
              <a:rPr lang="en-CA" dirty="0">
                <a:latin typeface="Gibson Light" panose="02000000000000000000" pitchFamily="50" charset="0"/>
              </a:rPr>
              <a:t>Christopher Alexander, </a:t>
            </a:r>
            <a:r>
              <a:rPr lang="en-CA" i="1" dirty="0">
                <a:latin typeface="Gibson Light" panose="02000000000000000000" pitchFamily="50" charset="0"/>
              </a:rPr>
              <a:t>The Timeless Way of Building</a:t>
            </a:r>
            <a:r>
              <a:rPr lang="en-CA" dirty="0">
                <a:latin typeface="Gibson Light" panose="02000000000000000000" pitchFamily="50" charset="0"/>
              </a:rPr>
              <a:t> and </a:t>
            </a:r>
            <a:r>
              <a:rPr lang="en-CA" i="1" dirty="0">
                <a:latin typeface="Gibson Light" panose="02000000000000000000" pitchFamily="50" charset="0"/>
              </a:rPr>
              <a:t>A Pattern Language</a:t>
            </a:r>
          </a:p>
        </p:txBody>
      </p:sp>
    </p:spTree>
    <p:extLst>
      <p:ext uri="{BB962C8B-B14F-4D97-AF65-F5344CB8AC3E}">
        <p14:creationId xmlns:p14="http://schemas.microsoft.com/office/powerpoint/2010/main" val="2257234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170BA-90E6-4F1C-914F-6E617A686762}"/>
              </a:ext>
            </a:extLst>
          </p:cNvPr>
          <p:cNvSpPr>
            <a:spLocks noGrp="1"/>
          </p:cNvSpPr>
          <p:nvPr>
            <p:ph type="title"/>
          </p:nvPr>
        </p:nvSpPr>
        <p:spPr/>
        <p:txBody>
          <a:bodyPr/>
          <a:lstStyle/>
          <a:p>
            <a:r>
              <a:rPr lang="en-CA" dirty="0"/>
              <a:t>The Quality Without a Name</a:t>
            </a:r>
          </a:p>
        </p:txBody>
      </p:sp>
      <p:sp>
        <p:nvSpPr>
          <p:cNvPr id="3" name="Content Placeholder 2">
            <a:extLst>
              <a:ext uri="{FF2B5EF4-FFF2-40B4-BE49-F238E27FC236}">
                <a16:creationId xmlns:a16="http://schemas.microsoft.com/office/drawing/2014/main" id="{DD5275B1-8577-4643-903A-81F40E9A09FF}"/>
              </a:ext>
            </a:extLst>
          </p:cNvPr>
          <p:cNvSpPr>
            <a:spLocks noGrp="1"/>
          </p:cNvSpPr>
          <p:nvPr>
            <p:ph idx="1"/>
          </p:nvPr>
        </p:nvSpPr>
        <p:spPr/>
        <p:txBody>
          <a:bodyPr>
            <a:normAutofit fontScale="92500"/>
          </a:bodyPr>
          <a:lstStyle/>
          <a:p>
            <a:r>
              <a:rPr lang="en-CA" dirty="0"/>
              <a:t>Patterns that generate places with the quality without a name</a:t>
            </a:r>
          </a:p>
          <a:p>
            <a:r>
              <a:rPr lang="en-CA" dirty="0"/>
              <a:t>Alive</a:t>
            </a:r>
          </a:p>
          <a:p>
            <a:r>
              <a:rPr lang="en-CA" dirty="0"/>
              <a:t>Whole</a:t>
            </a:r>
          </a:p>
          <a:p>
            <a:r>
              <a:rPr lang="en-CA" dirty="0"/>
              <a:t>Comfortable</a:t>
            </a:r>
          </a:p>
          <a:p>
            <a:r>
              <a:rPr lang="en-CA" dirty="0"/>
              <a:t>Free</a:t>
            </a:r>
          </a:p>
          <a:p>
            <a:r>
              <a:rPr lang="en-CA" dirty="0"/>
              <a:t>Exact</a:t>
            </a:r>
          </a:p>
          <a:p>
            <a:r>
              <a:rPr lang="en-CA" dirty="0"/>
              <a:t>Egoless</a:t>
            </a:r>
          </a:p>
          <a:p>
            <a:r>
              <a:rPr lang="en-CA" dirty="0"/>
              <a:t>Eternal</a:t>
            </a:r>
          </a:p>
        </p:txBody>
      </p:sp>
    </p:spTree>
    <p:extLst>
      <p:ext uri="{BB962C8B-B14F-4D97-AF65-F5344CB8AC3E}">
        <p14:creationId xmlns:p14="http://schemas.microsoft.com/office/powerpoint/2010/main" val="1509518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5EC02-A007-43A8-A963-48E3C145C83E}"/>
              </a:ext>
            </a:extLst>
          </p:cNvPr>
          <p:cNvSpPr>
            <a:spLocks noGrp="1"/>
          </p:cNvSpPr>
          <p:nvPr>
            <p:ph type="title"/>
          </p:nvPr>
        </p:nvSpPr>
        <p:spPr/>
        <p:txBody>
          <a:bodyPr/>
          <a:lstStyle/>
          <a:p>
            <a:r>
              <a:rPr lang="en-CA" dirty="0"/>
              <a:t>The Quality in Software (excerpts)</a:t>
            </a:r>
          </a:p>
        </p:txBody>
      </p:sp>
      <p:sp>
        <p:nvSpPr>
          <p:cNvPr id="3" name="Content Placeholder 2">
            <a:extLst>
              <a:ext uri="{FF2B5EF4-FFF2-40B4-BE49-F238E27FC236}">
                <a16:creationId xmlns:a16="http://schemas.microsoft.com/office/drawing/2014/main" id="{59E6EEC7-DAD2-4CB6-9E4F-0F6C8892C24F}"/>
              </a:ext>
            </a:extLst>
          </p:cNvPr>
          <p:cNvSpPr>
            <a:spLocks noGrp="1"/>
          </p:cNvSpPr>
          <p:nvPr>
            <p:ph idx="1"/>
          </p:nvPr>
        </p:nvSpPr>
        <p:spPr/>
        <p:txBody>
          <a:bodyPr>
            <a:normAutofit lnSpcReduction="10000"/>
          </a:bodyPr>
          <a:lstStyle/>
          <a:p>
            <a:pPr marL="0" indent="0">
              <a:buNone/>
            </a:pPr>
            <a:r>
              <a:rPr lang="en-CA" dirty="0"/>
              <a:t>“I can’t tell you what the quality is, but I can tell you some things about software that possesses it:</a:t>
            </a:r>
          </a:p>
          <a:p>
            <a:r>
              <a:rPr lang="en-CA" dirty="0"/>
              <a:t>Its modules and abstractions are not too big</a:t>
            </a:r>
          </a:p>
          <a:p>
            <a:r>
              <a:rPr lang="en-CA" dirty="0"/>
              <a:t>If I look at any small part of it, I can see what is going on</a:t>
            </a:r>
          </a:p>
          <a:p>
            <a:r>
              <a:rPr lang="en-CA" dirty="0"/>
              <a:t>If I look at any large part in overview, I can see what is going on</a:t>
            </a:r>
          </a:p>
          <a:p>
            <a:r>
              <a:rPr lang="en-CA" dirty="0"/>
              <a:t>I can imagine changing it, adding more functionality</a:t>
            </a:r>
          </a:p>
          <a:p>
            <a:r>
              <a:rPr lang="en-CA" dirty="0"/>
              <a:t>I am not afraid of it”</a:t>
            </a:r>
          </a:p>
          <a:p>
            <a:pPr marL="0" indent="0">
              <a:buNone/>
            </a:pPr>
            <a:r>
              <a:rPr lang="en-CA" dirty="0">
                <a:latin typeface="Gibson Light" panose="02000000000000000000" pitchFamily="50" charset="0"/>
              </a:rPr>
              <a:t>Richard Gabriel, </a:t>
            </a:r>
            <a:r>
              <a:rPr lang="en-CA" i="1" dirty="0">
                <a:latin typeface="Gibson Light" panose="02000000000000000000" pitchFamily="50" charset="0"/>
              </a:rPr>
              <a:t>Patterns of Software</a:t>
            </a:r>
          </a:p>
        </p:txBody>
      </p:sp>
    </p:spTree>
    <p:extLst>
      <p:ext uri="{BB962C8B-B14F-4D97-AF65-F5344CB8AC3E}">
        <p14:creationId xmlns:p14="http://schemas.microsoft.com/office/powerpoint/2010/main" val="2475268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7FEC6-8573-4688-B0FA-B965F951D775}"/>
              </a:ext>
            </a:extLst>
          </p:cNvPr>
          <p:cNvSpPr>
            <a:spLocks noGrp="1"/>
          </p:cNvSpPr>
          <p:nvPr>
            <p:ph type="title"/>
          </p:nvPr>
        </p:nvSpPr>
        <p:spPr/>
        <p:txBody>
          <a:bodyPr/>
          <a:lstStyle/>
          <a:p>
            <a:r>
              <a:rPr lang="en-CA"/>
              <a:t>A Pattern Language</a:t>
            </a:r>
            <a:endParaRPr lang="en-CA" dirty="0"/>
          </a:p>
        </p:txBody>
      </p:sp>
      <p:sp>
        <p:nvSpPr>
          <p:cNvPr id="3" name="Content Placeholder 2">
            <a:extLst>
              <a:ext uri="{FF2B5EF4-FFF2-40B4-BE49-F238E27FC236}">
                <a16:creationId xmlns:a16="http://schemas.microsoft.com/office/drawing/2014/main" id="{1E0F14F6-08EC-4CBA-A9FB-27A7DCDC63FA}"/>
              </a:ext>
            </a:extLst>
          </p:cNvPr>
          <p:cNvSpPr>
            <a:spLocks noGrp="1"/>
          </p:cNvSpPr>
          <p:nvPr>
            <p:ph idx="1"/>
          </p:nvPr>
        </p:nvSpPr>
        <p:spPr/>
        <p:txBody>
          <a:bodyPr/>
          <a:lstStyle/>
          <a:p>
            <a:r>
              <a:rPr lang="en-CA" dirty="0"/>
              <a:t>Network of 253 patterns, structured in 3 sections:</a:t>
            </a:r>
          </a:p>
          <a:p>
            <a:r>
              <a:rPr lang="en-CA" dirty="0"/>
              <a:t>Towns: town and country, roads and paths, work and family, public institutions for a neighbourhood (1-94)</a:t>
            </a:r>
          </a:p>
          <a:p>
            <a:r>
              <a:rPr lang="en-CA" dirty="0"/>
              <a:t>Buildings: “we are dealing for the first time with patterns that are under the control of individuals or small groups of individuals, who are able to build the patterns all at once.” (95-204)</a:t>
            </a:r>
          </a:p>
          <a:p>
            <a:r>
              <a:rPr lang="en-CA" dirty="0"/>
              <a:t>Construction: concrete patterns for building (205-253)</a:t>
            </a:r>
          </a:p>
        </p:txBody>
      </p:sp>
    </p:spTree>
    <p:extLst>
      <p:ext uri="{BB962C8B-B14F-4D97-AF65-F5344CB8AC3E}">
        <p14:creationId xmlns:p14="http://schemas.microsoft.com/office/powerpoint/2010/main" val="17292300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bson">
      <a:majorFont>
        <a:latin typeface="Gibson"/>
        <a:ea typeface=""/>
        <a:cs typeface=""/>
      </a:majorFont>
      <a:minorFont>
        <a:latin typeface="Gibso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873</TotalTime>
  <Words>1463</Words>
  <Application>Microsoft Office PowerPoint</Application>
  <PresentationFormat>Widescreen</PresentationFormat>
  <Paragraphs>127</Paragraphs>
  <Slides>27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Gibson Light</vt:lpstr>
      <vt:lpstr>Gibson</vt:lpstr>
      <vt:lpstr>Arial</vt:lpstr>
      <vt:lpstr>Calibri</vt:lpstr>
      <vt:lpstr>Office Theme</vt:lpstr>
      <vt:lpstr>Pattern Languages</vt:lpstr>
      <vt:lpstr>Overview</vt:lpstr>
      <vt:lpstr>Christopher Alexander book series</vt:lpstr>
      <vt:lpstr>Patterns</vt:lpstr>
      <vt:lpstr>Watching the World Go By</vt:lpstr>
      <vt:lpstr>Writing Generative Patterns</vt:lpstr>
      <vt:lpstr>The Quality Without a Name</vt:lpstr>
      <vt:lpstr>The Quality in Software (excerpts)</vt:lpstr>
      <vt:lpstr>A Pattern Language</vt:lpstr>
      <vt:lpstr>Alexander Pattern Form</vt:lpstr>
      <vt:lpstr>PowerPoint Presentation</vt:lpstr>
      <vt:lpstr>PowerPoint Presentation</vt:lpstr>
      <vt:lpstr>251 Different Chairs</vt:lpstr>
      <vt:lpstr>Language for a Porch (page xxxv)</vt:lpstr>
      <vt:lpstr>Pattern Relationships</vt:lpstr>
      <vt:lpstr>Application of Patterns to Software</vt:lpstr>
      <vt:lpstr>Composed Method (Kent Beck SBPP)</vt:lpstr>
      <vt:lpstr>Intention Revealing Selector (SBPP)</vt:lpstr>
      <vt:lpstr>Data Transfer Object (Fowler PEAA)</vt:lpstr>
      <vt:lpstr>Patterns for End-user-programmers</vt:lpstr>
      <vt:lpstr>Patterns for Programmers</vt:lpstr>
      <vt:lpstr>Patterns of User Experience</vt:lpstr>
      <vt:lpstr>A Pattern Language for Infusion</vt:lpstr>
      <vt:lpstr>Creative User Rights</vt:lpstr>
      <vt:lpstr>Resources</vt:lpstr>
      <vt:lpstr>Resources</vt:lpstr>
      <vt:lpstr>Acronyms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Pattern Languages</dc:title>
  <dc:creator>Simon Bates</dc:creator>
  <cp:lastModifiedBy>Simon Bates</cp:lastModifiedBy>
  <cp:revision>2</cp:revision>
  <dcterms:created xsi:type="dcterms:W3CDTF">2018-02-02T14:22:02Z</dcterms:created>
  <dcterms:modified xsi:type="dcterms:W3CDTF">2018-02-07T18:17:33Z</dcterms:modified>
</cp:coreProperties>
</file>