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7" r:id="rId2"/>
    <p:sldId id="259" r:id="rId3"/>
    <p:sldId id="264" r:id="rId4"/>
    <p:sldId id="278" r:id="rId5"/>
    <p:sldId id="260" r:id="rId6"/>
    <p:sldId id="261" r:id="rId7"/>
    <p:sldId id="302" r:id="rId8"/>
    <p:sldId id="285" r:id="rId9"/>
    <p:sldId id="265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303" r:id="rId18"/>
    <p:sldId id="282" r:id="rId19"/>
    <p:sldId id="267" r:id="rId20"/>
    <p:sldId id="297" r:id="rId21"/>
    <p:sldId id="281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95" r:id="rId30"/>
    <p:sldId id="296" r:id="rId31"/>
    <p:sldId id="298" r:id="rId32"/>
    <p:sldId id="279" r:id="rId33"/>
    <p:sldId id="299" r:id="rId34"/>
    <p:sldId id="300" r:id="rId35"/>
    <p:sldId id="301" r:id="rId36"/>
    <p:sldId id="276" r:id="rId37"/>
    <p:sldId id="277" r:id="rId38"/>
    <p:sldId id="284" r:id="rId39"/>
    <p:sldId id="263" r:id="rId40"/>
    <p:sldId id="28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27"/>
  </p:normalViewPr>
  <p:slideViewPr>
    <p:cSldViewPr snapToGrid="0" snapToObjects="1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382BE2-ADC0-1A46-993D-F43EBF85612E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4A54E-0471-1E4D-9934-03A0050CFCC4}">
      <dgm:prSet phldrT="[Text]" custT="1"/>
      <dgm:spPr/>
      <dgm:t>
        <a:bodyPr/>
        <a:lstStyle/>
        <a:p>
          <a:r>
            <a:rPr lang="en-US" sz="1600"/>
            <a:t>1. Equitable Use</a:t>
          </a:r>
        </a:p>
      </dgm:t>
    </dgm:pt>
    <dgm:pt modelId="{FBD9845F-0C50-F446-A2B4-80368893DC18}" type="parTrans" cxnId="{F77AF10D-234A-9140-AA0D-06445955684D}">
      <dgm:prSet/>
      <dgm:spPr/>
      <dgm:t>
        <a:bodyPr/>
        <a:lstStyle/>
        <a:p>
          <a:endParaRPr lang="en-US"/>
        </a:p>
      </dgm:t>
    </dgm:pt>
    <dgm:pt modelId="{A22F2362-BCCD-064F-96E8-3B73D128D6C7}" type="sibTrans" cxnId="{F77AF10D-234A-9140-AA0D-06445955684D}">
      <dgm:prSet/>
      <dgm:spPr/>
      <dgm:t>
        <a:bodyPr/>
        <a:lstStyle/>
        <a:p>
          <a:endParaRPr lang="en-US"/>
        </a:p>
      </dgm:t>
    </dgm:pt>
    <dgm:pt modelId="{C908EF70-1085-A947-962F-FE6D79BE3C8B}" type="asst">
      <dgm:prSet phldrT="[Text]" custT="1"/>
      <dgm:spPr/>
      <dgm:t>
        <a:bodyPr/>
        <a:lstStyle/>
        <a:p>
          <a:r>
            <a:rPr lang="en-US" sz="1200"/>
            <a:t>Marketable to people with diverse abilities</a:t>
          </a:r>
        </a:p>
      </dgm:t>
    </dgm:pt>
    <dgm:pt modelId="{16D4F7BB-2F1C-5143-B0BF-99A213CAE568}" type="parTrans" cxnId="{7230A1F4-5CE0-3D40-A3FE-288FA4E72CF4}">
      <dgm:prSet/>
      <dgm:spPr/>
      <dgm:t>
        <a:bodyPr/>
        <a:lstStyle/>
        <a:p>
          <a:endParaRPr lang="en-US"/>
        </a:p>
      </dgm:t>
    </dgm:pt>
    <dgm:pt modelId="{B228D70D-C527-3144-AB6A-584243D804E9}" type="sibTrans" cxnId="{7230A1F4-5CE0-3D40-A3FE-288FA4E72CF4}">
      <dgm:prSet/>
      <dgm:spPr/>
      <dgm:t>
        <a:bodyPr/>
        <a:lstStyle/>
        <a:p>
          <a:endParaRPr lang="en-US"/>
        </a:p>
      </dgm:t>
    </dgm:pt>
    <dgm:pt modelId="{60812186-3444-2E4A-ABC7-0A6979F4F346}">
      <dgm:prSet phldrT="[Text]" custT="1"/>
      <dgm:spPr/>
      <dgm:t>
        <a:bodyPr/>
        <a:lstStyle/>
        <a:p>
          <a:endParaRPr lang="en-US" sz="1200"/>
        </a:p>
        <a:p>
          <a:r>
            <a:rPr lang="en-US" sz="1200"/>
            <a:t>Marketable to people with diverse athletic interests</a:t>
          </a:r>
        </a:p>
        <a:p>
          <a:endParaRPr lang="en-US" sz="1200"/>
        </a:p>
      </dgm:t>
    </dgm:pt>
    <dgm:pt modelId="{BBE2004A-7F9D-124A-B60D-D5503DA4D9BF}" type="parTrans" cxnId="{B43E0A72-2E16-E349-B2CC-3D4F19048E24}">
      <dgm:prSet/>
      <dgm:spPr/>
      <dgm:t>
        <a:bodyPr/>
        <a:lstStyle/>
        <a:p>
          <a:endParaRPr lang="en-US"/>
        </a:p>
      </dgm:t>
    </dgm:pt>
    <dgm:pt modelId="{40F17302-D200-8B46-A9A7-E94D1709DFD9}" type="sibTrans" cxnId="{B43E0A72-2E16-E349-B2CC-3D4F19048E24}">
      <dgm:prSet/>
      <dgm:spPr/>
      <dgm:t>
        <a:bodyPr/>
        <a:lstStyle/>
        <a:p>
          <a:endParaRPr lang="en-US"/>
        </a:p>
      </dgm:t>
    </dgm:pt>
    <dgm:pt modelId="{86DE0E85-98BD-3C4A-88A1-25C6350CBDA4}">
      <dgm:prSet phldrT="[Text]" custT="1"/>
      <dgm:spPr/>
      <dgm:t>
        <a:bodyPr/>
        <a:lstStyle/>
        <a:p>
          <a:r>
            <a:rPr lang="en-US" sz="1200"/>
            <a:t>Marketable packages for 'soft' and 'hard' tourism options (Beard, Swarbrooke, Leckie and Pomfret, 2012)</a:t>
          </a:r>
        </a:p>
      </dgm:t>
    </dgm:pt>
    <dgm:pt modelId="{64DA83E5-2941-024A-ABE6-440D21CC878A}" type="parTrans" cxnId="{923B366D-3AC5-CF40-83CB-04B001A77450}">
      <dgm:prSet/>
      <dgm:spPr/>
      <dgm:t>
        <a:bodyPr/>
        <a:lstStyle/>
        <a:p>
          <a:endParaRPr lang="en-US"/>
        </a:p>
      </dgm:t>
    </dgm:pt>
    <dgm:pt modelId="{2BF26847-5C96-5F41-ACEC-089FE6C9643D}" type="sibTrans" cxnId="{923B366D-3AC5-CF40-83CB-04B001A77450}">
      <dgm:prSet/>
      <dgm:spPr/>
      <dgm:t>
        <a:bodyPr/>
        <a:lstStyle/>
        <a:p>
          <a:endParaRPr lang="en-US"/>
        </a:p>
      </dgm:t>
    </dgm:pt>
    <dgm:pt modelId="{0ACCA964-D0E9-914F-A0BA-F1A508ECC6E0}">
      <dgm:prSet phldrT="[Text]" custT="1"/>
      <dgm:spPr/>
      <dgm:t>
        <a:bodyPr/>
        <a:lstStyle/>
        <a:p>
          <a:r>
            <a:rPr lang="en-US" sz="1200"/>
            <a:t>Inclusion of people with disabilities in niche markets, and not their niche market being disabled tourism</a:t>
          </a:r>
        </a:p>
      </dgm:t>
    </dgm:pt>
    <dgm:pt modelId="{56AEEA7D-C8A8-1244-8B64-6BBFD193DC66}" type="parTrans" cxnId="{31EB7DDA-6A30-C947-8CAB-8276F4C7F051}">
      <dgm:prSet/>
      <dgm:spPr/>
      <dgm:t>
        <a:bodyPr/>
        <a:lstStyle/>
        <a:p>
          <a:endParaRPr lang="en-US"/>
        </a:p>
      </dgm:t>
    </dgm:pt>
    <dgm:pt modelId="{1313058C-560B-5A42-BA5D-B425BAEE3268}" type="sibTrans" cxnId="{31EB7DDA-6A30-C947-8CAB-8276F4C7F051}">
      <dgm:prSet/>
      <dgm:spPr/>
      <dgm:t>
        <a:bodyPr/>
        <a:lstStyle/>
        <a:p>
          <a:endParaRPr lang="en-US"/>
        </a:p>
      </dgm:t>
    </dgm:pt>
    <dgm:pt modelId="{80F97DCB-F868-9E47-AC39-F4B4390D9C54}" type="pres">
      <dgm:prSet presAssocID="{BB382BE2-ADC0-1A46-993D-F43EBF8561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E7610E0-EAB1-9B48-9B57-D04000AC35CF}" type="pres">
      <dgm:prSet presAssocID="{9564A54E-0471-1E4D-9934-03A0050CFCC4}" presName="hierRoot1" presStyleCnt="0">
        <dgm:presLayoutVars>
          <dgm:hierBranch val="init"/>
        </dgm:presLayoutVars>
      </dgm:prSet>
      <dgm:spPr/>
    </dgm:pt>
    <dgm:pt modelId="{14B9B7A9-E7A4-CC46-808A-B238AB86CA36}" type="pres">
      <dgm:prSet presAssocID="{9564A54E-0471-1E4D-9934-03A0050CFCC4}" presName="rootComposite1" presStyleCnt="0"/>
      <dgm:spPr/>
    </dgm:pt>
    <dgm:pt modelId="{C9C46223-1043-2241-9D36-F25F9F2E49F0}" type="pres">
      <dgm:prSet presAssocID="{9564A54E-0471-1E4D-9934-03A0050CFCC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B0225-B154-2340-9B70-A0BB81732CBE}" type="pres">
      <dgm:prSet presAssocID="{9564A54E-0471-1E4D-9934-03A0050CFC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7585876-260F-D54C-AE07-F99BE5002511}" type="pres">
      <dgm:prSet presAssocID="{9564A54E-0471-1E4D-9934-03A0050CFCC4}" presName="hierChild2" presStyleCnt="0"/>
      <dgm:spPr/>
    </dgm:pt>
    <dgm:pt modelId="{D3F530E6-AAB5-3546-9A10-FF24FB889121}" type="pres">
      <dgm:prSet presAssocID="{BBE2004A-7F9D-124A-B60D-D5503DA4D9BF}" presName="Name64" presStyleLbl="parChTrans1D2" presStyleIdx="0" presStyleCnt="4"/>
      <dgm:spPr/>
      <dgm:t>
        <a:bodyPr/>
        <a:lstStyle/>
        <a:p>
          <a:endParaRPr lang="en-US"/>
        </a:p>
      </dgm:t>
    </dgm:pt>
    <dgm:pt modelId="{8C62C1E1-7030-7E48-A3D8-45CF48740F5E}" type="pres">
      <dgm:prSet presAssocID="{60812186-3444-2E4A-ABC7-0A6979F4F346}" presName="hierRoot2" presStyleCnt="0">
        <dgm:presLayoutVars>
          <dgm:hierBranch val="init"/>
        </dgm:presLayoutVars>
      </dgm:prSet>
      <dgm:spPr/>
    </dgm:pt>
    <dgm:pt modelId="{D619DBA0-F0F5-F944-8312-88E1EA699ED3}" type="pres">
      <dgm:prSet presAssocID="{60812186-3444-2E4A-ABC7-0A6979F4F346}" presName="rootComposite" presStyleCnt="0"/>
      <dgm:spPr/>
    </dgm:pt>
    <dgm:pt modelId="{1A122681-B35E-0A42-BC6C-E7143C84DAC0}" type="pres">
      <dgm:prSet presAssocID="{60812186-3444-2E4A-ABC7-0A6979F4F346}" presName="rootText" presStyleLbl="node2" presStyleIdx="0" presStyleCnt="3" custScaleY="1310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859FF2-0A52-724E-A673-93DF9D08B0DA}" type="pres">
      <dgm:prSet presAssocID="{60812186-3444-2E4A-ABC7-0A6979F4F346}" presName="rootConnector" presStyleLbl="node2" presStyleIdx="0" presStyleCnt="3"/>
      <dgm:spPr/>
      <dgm:t>
        <a:bodyPr/>
        <a:lstStyle/>
        <a:p>
          <a:endParaRPr lang="en-US"/>
        </a:p>
      </dgm:t>
    </dgm:pt>
    <dgm:pt modelId="{B42CEE05-530C-E14E-88D1-490B6EE114E1}" type="pres">
      <dgm:prSet presAssocID="{60812186-3444-2E4A-ABC7-0A6979F4F346}" presName="hierChild4" presStyleCnt="0"/>
      <dgm:spPr/>
    </dgm:pt>
    <dgm:pt modelId="{0D8DF454-806F-3845-80C2-CA22E6B0C505}" type="pres">
      <dgm:prSet presAssocID="{60812186-3444-2E4A-ABC7-0A6979F4F346}" presName="hierChild5" presStyleCnt="0"/>
      <dgm:spPr/>
    </dgm:pt>
    <dgm:pt modelId="{8419BF01-E956-414C-A147-052FABD31FB8}" type="pres">
      <dgm:prSet presAssocID="{64DA83E5-2941-024A-ABE6-440D21CC878A}" presName="Name64" presStyleLbl="parChTrans1D2" presStyleIdx="1" presStyleCnt="4"/>
      <dgm:spPr/>
      <dgm:t>
        <a:bodyPr/>
        <a:lstStyle/>
        <a:p>
          <a:endParaRPr lang="en-US"/>
        </a:p>
      </dgm:t>
    </dgm:pt>
    <dgm:pt modelId="{CAA2B489-597D-8E4A-9346-33C8374AB126}" type="pres">
      <dgm:prSet presAssocID="{86DE0E85-98BD-3C4A-88A1-25C6350CBDA4}" presName="hierRoot2" presStyleCnt="0">
        <dgm:presLayoutVars>
          <dgm:hierBranch val="init"/>
        </dgm:presLayoutVars>
      </dgm:prSet>
      <dgm:spPr/>
    </dgm:pt>
    <dgm:pt modelId="{05D671A8-99C6-104D-B25F-957404208790}" type="pres">
      <dgm:prSet presAssocID="{86DE0E85-98BD-3C4A-88A1-25C6350CBDA4}" presName="rootComposite" presStyleCnt="0"/>
      <dgm:spPr/>
    </dgm:pt>
    <dgm:pt modelId="{B83D63B6-F676-DE4F-8F89-7560216C1214}" type="pres">
      <dgm:prSet presAssocID="{86DE0E85-98BD-3C4A-88A1-25C6350CBDA4}" presName="rootText" presStyleLbl="node2" presStyleIdx="1" presStyleCnt="3" custScaleY="1837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48F508-6A4B-EE4F-9E4A-13BF4F2BD74C}" type="pres">
      <dgm:prSet presAssocID="{86DE0E85-98BD-3C4A-88A1-25C6350CBDA4}" presName="rootConnector" presStyleLbl="node2" presStyleIdx="1" presStyleCnt="3"/>
      <dgm:spPr/>
      <dgm:t>
        <a:bodyPr/>
        <a:lstStyle/>
        <a:p>
          <a:endParaRPr lang="en-US"/>
        </a:p>
      </dgm:t>
    </dgm:pt>
    <dgm:pt modelId="{02C46C19-1D5A-174C-A1AD-09C246F1B414}" type="pres">
      <dgm:prSet presAssocID="{86DE0E85-98BD-3C4A-88A1-25C6350CBDA4}" presName="hierChild4" presStyleCnt="0"/>
      <dgm:spPr/>
    </dgm:pt>
    <dgm:pt modelId="{D7CE67F6-48B8-8142-B123-282D2C90C97C}" type="pres">
      <dgm:prSet presAssocID="{86DE0E85-98BD-3C4A-88A1-25C6350CBDA4}" presName="hierChild5" presStyleCnt="0"/>
      <dgm:spPr/>
    </dgm:pt>
    <dgm:pt modelId="{941C7482-045C-E842-BA13-3EAF76CADBEB}" type="pres">
      <dgm:prSet presAssocID="{56AEEA7D-C8A8-1244-8B64-6BBFD193DC66}" presName="Name64" presStyleLbl="parChTrans1D2" presStyleIdx="2" presStyleCnt="4"/>
      <dgm:spPr/>
      <dgm:t>
        <a:bodyPr/>
        <a:lstStyle/>
        <a:p>
          <a:endParaRPr lang="en-US"/>
        </a:p>
      </dgm:t>
    </dgm:pt>
    <dgm:pt modelId="{4C875DD2-B2A4-C04C-8DF6-72FE8AC6678F}" type="pres">
      <dgm:prSet presAssocID="{0ACCA964-D0E9-914F-A0BA-F1A508ECC6E0}" presName="hierRoot2" presStyleCnt="0">
        <dgm:presLayoutVars>
          <dgm:hierBranch val="init"/>
        </dgm:presLayoutVars>
      </dgm:prSet>
      <dgm:spPr/>
    </dgm:pt>
    <dgm:pt modelId="{6B2A4378-4337-9A4E-ABA6-415DFE1438EA}" type="pres">
      <dgm:prSet presAssocID="{0ACCA964-D0E9-914F-A0BA-F1A508ECC6E0}" presName="rootComposite" presStyleCnt="0"/>
      <dgm:spPr/>
    </dgm:pt>
    <dgm:pt modelId="{0F8E5618-B142-FE40-83B8-57F5EEA92DA4}" type="pres">
      <dgm:prSet presAssocID="{0ACCA964-D0E9-914F-A0BA-F1A508ECC6E0}" presName="rootText" presStyleLbl="node2" presStyleIdx="2" presStyleCnt="3" custScaleY="1868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FA5FA9-35A6-B149-B3EA-4F8E0CEFBE10}" type="pres">
      <dgm:prSet presAssocID="{0ACCA964-D0E9-914F-A0BA-F1A508ECC6E0}" presName="rootConnector" presStyleLbl="node2" presStyleIdx="2" presStyleCnt="3"/>
      <dgm:spPr/>
      <dgm:t>
        <a:bodyPr/>
        <a:lstStyle/>
        <a:p>
          <a:endParaRPr lang="en-US"/>
        </a:p>
      </dgm:t>
    </dgm:pt>
    <dgm:pt modelId="{CDA9B313-4EAF-1442-A7FB-959B5BDFE215}" type="pres">
      <dgm:prSet presAssocID="{0ACCA964-D0E9-914F-A0BA-F1A508ECC6E0}" presName="hierChild4" presStyleCnt="0"/>
      <dgm:spPr/>
    </dgm:pt>
    <dgm:pt modelId="{E366DB71-1488-4D4A-A611-317DFFA0D4E1}" type="pres">
      <dgm:prSet presAssocID="{0ACCA964-D0E9-914F-A0BA-F1A508ECC6E0}" presName="hierChild5" presStyleCnt="0"/>
      <dgm:spPr/>
    </dgm:pt>
    <dgm:pt modelId="{9D56C1A5-5B90-C54B-8687-6B369D873FF8}" type="pres">
      <dgm:prSet presAssocID="{9564A54E-0471-1E4D-9934-03A0050CFCC4}" presName="hierChild3" presStyleCnt="0"/>
      <dgm:spPr/>
    </dgm:pt>
    <dgm:pt modelId="{6F5F9946-1734-D444-8246-B0B32C19767F}" type="pres">
      <dgm:prSet presAssocID="{16D4F7BB-2F1C-5143-B0BF-99A213CAE568}" presName="Name115" presStyleLbl="parChTrans1D2" presStyleIdx="3" presStyleCnt="4"/>
      <dgm:spPr/>
      <dgm:t>
        <a:bodyPr/>
        <a:lstStyle/>
        <a:p>
          <a:endParaRPr lang="en-US"/>
        </a:p>
      </dgm:t>
    </dgm:pt>
    <dgm:pt modelId="{4E04C06F-3CCF-9A4F-80F8-9BFC53823798}" type="pres">
      <dgm:prSet presAssocID="{C908EF70-1085-A947-962F-FE6D79BE3C8B}" presName="hierRoot3" presStyleCnt="0">
        <dgm:presLayoutVars>
          <dgm:hierBranch val="init"/>
        </dgm:presLayoutVars>
      </dgm:prSet>
      <dgm:spPr/>
    </dgm:pt>
    <dgm:pt modelId="{6D4C909F-5789-7748-B1FE-EBA16F3E898B}" type="pres">
      <dgm:prSet presAssocID="{C908EF70-1085-A947-962F-FE6D79BE3C8B}" presName="rootComposite3" presStyleCnt="0"/>
      <dgm:spPr/>
    </dgm:pt>
    <dgm:pt modelId="{45CEB3F6-E8C6-1546-8B7C-474B8939F488}" type="pres">
      <dgm:prSet presAssocID="{C908EF70-1085-A947-962F-FE6D79BE3C8B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0301E-0ACA-BC44-8498-7A31B05305D4}" type="pres">
      <dgm:prSet presAssocID="{C908EF70-1085-A947-962F-FE6D79BE3C8B}" presName="rootConnector3" presStyleLbl="asst1" presStyleIdx="0" presStyleCnt="1"/>
      <dgm:spPr/>
      <dgm:t>
        <a:bodyPr/>
        <a:lstStyle/>
        <a:p>
          <a:endParaRPr lang="en-US"/>
        </a:p>
      </dgm:t>
    </dgm:pt>
    <dgm:pt modelId="{30F544DA-1467-B34E-8452-DD1E97D02E01}" type="pres">
      <dgm:prSet presAssocID="{C908EF70-1085-A947-962F-FE6D79BE3C8B}" presName="hierChild6" presStyleCnt="0"/>
      <dgm:spPr/>
    </dgm:pt>
    <dgm:pt modelId="{4267FC82-BF24-E640-B3F3-CD99EF551892}" type="pres">
      <dgm:prSet presAssocID="{C908EF70-1085-A947-962F-FE6D79BE3C8B}" presName="hierChild7" presStyleCnt="0"/>
      <dgm:spPr/>
    </dgm:pt>
  </dgm:ptLst>
  <dgm:cxnLst>
    <dgm:cxn modelId="{923B366D-3AC5-CF40-83CB-04B001A77450}" srcId="{9564A54E-0471-1E4D-9934-03A0050CFCC4}" destId="{86DE0E85-98BD-3C4A-88A1-25C6350CBDA4}" srcOrd="2" destOrd="0" parTransId="{64DA83E5-2941-024A-ABE6-440D21CC878A}" sibTransId="{2BF26847-5C96-5F41-ACEC-089FE6C9643D}"/>
    <dgm:cxn modelId="{61C6C6FA-CD30-3E49-8DA6-1921CC51C420}" type="presOf" srcId="{BBE2004A-7F9D-124A-B60D-D5503DA4D9BF}" destId="{D3F530E6-AAB5-3546-9A10-FF24FB889121}" srcOrd="0" destOrd="0" presId="urn:microsoft.com/office/officeart/2009/3/layout/HorizontalOrganizationChart"/>
    <dgm:cxn modelId="{F77AF10D-234A-9140-AA0D-06445955684D}" srcId="{BB382BE2-ADC0-1A46-993D-F43EBF85612E}" destId="{9564A54E-0471-1E4D-9934-03A0050CFCC4}" srcOrd="0" destOrd="0" parTransId="{FBD9845F-0C50-F446-A2B4-80368893DC18}" sibTransId="{A22F2362-BCCD-064F-96E8-3B73D128D6C7}"/>
    <dgm:cxn modelId="{7230A1F4-5CE0-3D40-A3FE-288FA4E72CF4}" srcId="{9564A54E-0471-1E4D-9934-03A0050CFCC4}" destId="{C908EF70-1085-A947-962F-FE6D79BE3C8B}" srcOrd="0" destOrd="0" parTransId="{16D4F7BB-2F1C-5143-B0BF-99A213CAE568}" sibTransId="{B228D70D-C527-3144-AB6A-584243D804E9}"/>
    <dgm:cxn modelId="{BFED5E9A-FDC8-E046-BCD1-C5C39F06DBB5}" type="presOf" srcId="{BB382BE2-ADC0-1A46-993D-F43EBF85612E}" destId="{80F97DCB-F868-9E47-AC39-F4B4390D9C54}" srcOrd="0" destOrd="0" presId="urn:microsoft.com/office/officeart/2009/3/layout/HorizontalOrganizationChart"/>
    <dgm:cxn modelId="{965B9530-9F35-E047-8CA9-FF19155D8E4C}" type="presOf" srcId="{86DE0E85-98BD-3C4A-88A1-25C6350CBDA4}" destId="{B83D63B6-F676-DE4F-8F89-7560216C1214}" srcOrd="0" destOrd="0" presId="urn:microsoft.com/office/officeart/2009/3/layout/HorizontalOrganizationChart"/>
    <dgm:cxn modelId="{B43E0A72-2E16-E349-B2CC-3D4F19048E24}" srcId="{9564A54E-0471-1E4D-9934-03A0050CFCC4}" destId="{60812186-3444-2E4A-ABC7-0A6979F4F346}" srcOrd="1" destOrd="0" parTransId="{BBE2004A-7F9D-124A-B60D-D5503DA4D9BF}" sibTransId="{40F17302-D200-8B46-A9A7-E94D1709DFD9}"/>
    <dgm:cxn modelId="{F05B3560-B941-824B-A6C6-655AC6EC53C3}" type="presOf" srcId="{C908EF70-1085-A947-962F-FE6D79BE3C8B}" destId="{45CEB3F6-E8C6-1546-8B7C-474B8939F488}" srcOrd="0" destOrd="0" presId="urn:microsoft.com/office/officeart/2009/3/layout/HorizontalOrganizationChart"/>
    <dgm:cxn modelId="{9A46FC04-A0D1-394E-8F37-77D8DDE57132}" type="presOf" srcId="{56AEEA7D-C8A8-1244-8B64-6BBFD193DC66}" destId="{941C7482-045C-E842-BA13-3EAF76CADBEB}" srcOrd="0" destOrd="0" presId="urn:microsoft.com/office/officeart/2009/3/layout/HorizontalOrganizationChart"/>
    <dgm:cxn modelId="{DDC7C67C-34F5-6240-A4E2-F5B6E7EA96A9}" type="presOf" srcId="{C908EF70-1085-A947-962F-FE6D79BE3C8B}" destId="{E560301E-0ACA-BC44-8498-7A31B05305D4}" srcOrd="1" destOrd="0" presId="urn:microsoft.com/office/officeart/2009/3/layout/HorizontalOrganizationChart"/>
    <dgm:cxn modelId="{02584D79-DF4A-2B40-8CCC-4061ED663215}" type="presOf" srcId="{60812186-3444-2E4A-ABC7-0A6979F4F346}" destId="{1A122681-B35E-0A42-BC6C-E7143C84DAC0}" srcOrd="0" destOrd="0" presId="urn:microsoft.com/office/officeart/2009/3/layout/HorizontalOrganizationChart"/>
    <dgm:cxn modelId="{2A04CC76-CA62-1C48-BEDA-E99500526E35}" type="presOf" srcId="{86DE0E85-98BD-3C4A-88A1-25C6350CBDA4}" destId="{DF48F508-6A4B-EE4F-9E4A-13BF4F2BD74C}" srcOrd="1" destOrd="0" presId="urn:microsoft.com/office/officeart/2009/3/layout/HorizontalOrganizationChart"/>
    <dgm:cxn modelId="{31EB7DDA-6A30-C947-8CAB-8276F4C7F051}" srcId="{9564A54E-0471-1E4D-9934-03A0050CFCC4}" destId="{0ACCA964-D0E9-914F-A0BA-F1A508ECC6E0}" srcOrd="3" destOrd="0" parTransId="{56AEEA7D-C8A8-1244-8B64-6BBFD193DC66}" sibTransId="{1313058C-560B-5A42-BA5D-B425BAEE3268}"/>
    <dgm:cxn modelId="{B1034C4C-58DC-9340-8F7D-1D97D6212ACA}" type="presOf" srcId="{9564A54E-0471-1E4D-9934-03A0050CFCC4}" destId="{325B0225-B154-2340-9B70-A0BB81732CBE}" srcOrd="1" destOrd="0" presId="urn:microsoft.com/office/officeart/2009/3/layout/HorizontalOrganizationChart"/>
    <dgm:cxn modelId="{544969FE-B284-1545-8CE9-1DC2819229FD}" type="presOf" srcId="{0ACCA964-D0E9-914F-A0BA-F1A508ECC6E0}" destId="{A9FA5FA9-35A6-B149-B3EA-4F8E0CEFBE10}" srcOrd="1" destOrd="0" presId="urn:microsoft.com/office/officeart/2009/3/layout/HorizontalOrganizationChart"/>
    <dgm:cxn modelId="{C7194CE6-B79D-2848-B7DA-91DAC1A4DF0F}" type="presOf" srcId="{16D4F7BB-2F1C-5143-B0BF-99A213CAE568}" destId="{6F5F9946-1734-D444-8246-B0B32C19767F}" srcOrd="0" destOrd="0" presId="urn:microsoft.com/office/officeart/2009/3/layout/HorizontalOrganizationChart"/>
    <dgm:cxn modelId="{F653A25E-37E8-A94B-8865-00A958E3199B}" type="presOf" srcId="{9564A54E-0471-1E4D-9934-03A0050CFCC4}" destId="{C9C46223-1043-2241-9D36-F25F9F2E49F0}" srcOrd="0" destOrd="0" presId="urn:microsoft.com/office/officeart/2009/3/layout/HorizontalOrganizationChart"/>
    <dgm:cxn modelId="{707D5107-86AA-5240-B831-173B98EF2D4D}" type="presOf" srcId="{64DA83E5-2941-024A-ABE6-440D21CC878A}" destId="{8419BF01-E956-414C-A147-052FABD31FB8}" srcOrd="0" destOrd="0" presId="urn:microsoft.com/office/officeart/2009/3/layout/HorizontalOrganizationChart"/>
    <dgm:cxn modelId="{2DE337EA-ACEC-454F-A9EB-99355363ACE3}" type="presOf" srcId="{60812186-3444-2E4A-ABC7-0A6979F4F346}" destId="{26859FF2-0A52-724E-A673-93DF9D08B0DA}" srcOrd="1" destOrd="0" presId="urn:microsoft.com/office/officeart/2009/3/layout/HorizontalOrganizationChart"/>
    <dgm:cxn modelId="{597D31A4-91F1-B949-B5CA-BAE291C0301A}" type="presOf" srcId="{0ACCA964-D0E9-914F-A0BA-F1A508ECC6E0}" destId="{0F8E5618-B142-FE40-83B8-57F5EEA92DA4}" srcOrd="0" destOrd="0" presId="urn:microsoft.com/office/officeart/2009/3/layout/HorizontalOrganizationChart"/>
    <dgm:cxn modelId="{C3DAC486-19D2-204F-B4C6-8E4E728ABC18}" type="presParOf" srcId="{80F97DCB-F868-9E47-AC39-F4B4390D9C54}" destId="{7E7610E0-EAB1-9B48-9B57-D04000AC35CF}" srcOrd="0" destOrd="0" presId="urn:microsoft.com/office/officeart/2009/3/layout/HorizontalOrganizationChart"/>
    <dgm:cxn modelId="{8EAD0F0D-AF0E-1645-BC1A-69DBCE0C4557}" type="presParOf" srcId="{7E7610E0-EAB1-9B48-9B57-D04000AC35CF}" destId="{14B9B7A9-E7A4-CC46-808A-B238AB86CA36}" srcOrd="0" destOrd="0" presId="urn:microsoft.com/office/officeart/2009/3/layout/HorizontalOrganizationChart"/>
    <dgm:cxn modelId="{B9B6CE2C-EAFC-954E-996F-83FDDD9E55AB}" type="presParOf" srcId="{14B9B7A9-E7A4-CC46-808A-B238AB86CA36}" destId="{C9C46223-1043-2241-9D36-F25F9F2E49F0}" srcOrd="0" destOrd="0" presId="urn:microsoft.com/office/officeart/2009/3/layout/HorizontalOrganizationChart"/>
    <dgm:cxn modelId="{A44F5936-2B52-3546-9F80-70C6F035B60F}" type="presParOf" srcId="{14B9B7A9-E7A4-CC46-808A-B238AB86CA36}" destId="{325B0225-B154-2340-9B70-A0BB81732CBE}" srcOrd="1" destOrd="0" presId="urn:microsoft.com/office/officeart/2009/3/layout/HorizontalOrganizationChart"/>
    <dgm:cxn modelId="{4584E056-3AB4-8F4B-9BF4-DC881A6E4A7A}" type="presParOf" srcId="{7E7610E0-EAB1-9B48-9B57-D04000AC35CF}" destId="{47585876-260F-D54C-AE07-F99BE5002511}" srcOrd="1" destOrd="0" presId="urn:microsoft.com/office/officeart/2009/3/layout/HorizontalOrganizationChart"/>
    <dgm:cxn modelId="{80B8FB9E-E92D-A841-BF3E-80B30E00C9DD}" type="presParOf" srcId="{47585876-260F-D54C-AE07-F99BE5002511}" destId="{D3F530E6-AAB5-3546-9A10-FF24FB889121}" srcOrd="0" destOrd="0" presId="urn:microsoft.com/office/officeart/2009/3/layout/HorizontalOrganizationChart"/>
    <dgm:cxn modelId="{12A5E2E0-D2FC-9941-9081-CA8A43B39A6C}" type="presParOf" srcId="{47585876-260F-D54C-AE07-F99BE5002511}" destId="{8C62C1E1-7030-7E48-A3D8-45CF48740F5E}" srcOrd="1" destOrd="0" presId="urn:microsoft.com/office/officeart/2009/3/layout/HorizontalOrganizationChart"/>
    <dgm:cxn modelId="{274086BC-81C3-8947-BCC5-F2C0C466F44B}" type="presParOf" srcId="{8C62C1E1-7030-7E48-A3D8-45CF48740F5E}" destId="{D619DBA0-F0F5-F944-8312-88E1EA699ED3}" srcOrd="0" destOrd="0" presId="urn:microsoft.com/office/officeart/2009/3/layout/HorizontalOrganizationChart"/>
    <dgm:cxn modelId="{B7D0E382-B7C9-FE44-8FDA-4B7F8DC0560C}" type="presParOf" srcId="{D619DBA0-F0F5-F944-8312-88E1EA699ED3}" destId="{1A122681-B35E-0A42-BC6C-E7143C84DAC0}" srcOrd="0" destOrd="0" presId="urn:microsoft.com/office/officeart/2009/3/layout/HorizontalOrganizationChart"/>
    <dgm:cxn modelId="{C0519DBD-49FA-C44F-A11D-2B5617157E78}" type="presParOf" srcId="{D619DBA0-F0F5-F944-8312-88E1EA699ED3}" destId="{26859FF2-0A52-724E-A673-93DF9D08B0DA}" srcOrd="1" destOrd="0" presId="urn:microsoft.com/office/officeart/2009/3/layout/HorizontalOrganizationChart"/>
    <dgm:cxn modelId="{A1BDEC4B-6E73-AA4D-9AA9-97F571CF7CB0}" type="presParOf" srcId="{8C62C1E1-7030-7E48-A3D8-45CF48740F5E}" destId="{B42CEE05-530C-E14E-88D1-490B6EE114E1}" srcOrd="1" destOrd="0" presId="urn:microsoft.com/office/officeart/2009/3/layout/HorizontalOrganizationChart"/>
    <dgm:cxn modelId="{902406A8-8BDE-D345-B730-8FBF7EB89CB2}" type="presParOf" srcId="{8C62C1E1-7030-7E48-A3D8-45CF48740F5E}" destId="{0D8DF454-806F-3845-80C2-CA22E6B0C505}" srcOrd="2" destOrd="0" presId="urn:microsoft.com/office/officeart/2009/3/layout/HorizontalOrganizationChart"/>
    <dgm:cxn modelId="{815783FB-EC5C-134B-82B9-076DA4EF198E}" type="presParOf" srcId="{47585876-260F-D54C-AE07-F99BE5002511}" destId="{8419BF01-E956-414C-A147-052FABD31FB8}" srcOrd="2" destOrd="0" presId="urn:microsoft.com/office/officeart/2009/3/layout/HorizontalOrganizationChart"/>
    <dgm:cxn modelId="{090C5030-7761-814F-87E7-404466756EBD}" type="presParOf" srcId="{47585876-260F-D54C-AE07-F99BE5002511}" destId="{CAA2B489-597D-8E4A-9346-33C8374AB126}" srcOrd="3" destOrd="0" presId="urn:microsoft.com/office/officeart/2009/3/layout/HorizontalOrganizationChart"/>
    <dgm:cxn modelId="{E6D6AD42-30C3-3B47-A5C8-E380232321A9}" type="presParOf" srcId="{CAA2B489-597D-8E4A-9346-33C8374AB126}" destId="{05D671A8-99C6-104D-B25F-957404208790}" srcOrd="0" destOrd="0" presId="urn:microsoft.com/office/officeart/2009/3/layout/HorizontalOrganizationChart"/>
    <dgm:cxn modelId="{CD83E5B9-C8FA-BB47-BB6A-D58F71CBA645}" type="presParOf" srcId="{05D671A8-99C6-104D-B25F-957404208790}" destId="{B83D63B6-F676-DE4F-8F89-7560216C1214}" srcOrd="0" destOrd="0" presId="urn:microsoft.com/office/officeart/2009/3/layout/HorizontalOrganizationChart"/>
    <dgm:cxn modelId="{89FF068A-0F4B-024E-B3B4-024A0C3977C8}" type="presParOf" srcId="{05D671A8-99C6-104D-B25F-957404208790}" destId="{DF48F508-6A4B-EE4F-9E4A-13BF4F2BD74C}" srcOrd="1" destOrd="0" presId="urn:microsoft.com/office/officeart/2009/3/layout/HorizontalOrganizationChart"/>
    <dgm:cxn modelId="{68076E1A-BDC7-7B42-A142-6A0C2F4DB4D3}" type="presParOf" srcId="{CAA2B489-597D-8E4A-9346-33C8374AB126}" destId="{02C46C19-1D5A-174C-A1AD-09C246F1B414}" srcOrd="1" destOrd="0" presId="urn:microsoft.com/office/officeart/2009/3/layout/HorizontalOrganizationChart"/>
    <dgm:cxn modelId="{E1F4634F-7FB3-D348-B6D1-192D8A0E6FEA}" type="presParOf" srcId="{CAA2B489-597D-8E4A-9346-33C8374AB126}" destId="{D7CE67F6-48B8-8142-B123-282D2C90C97C}" srcOrd="2" destOrd="0" presId="urn:microsoft.com/office/officeart/2009/3/layout/HorizontalOrganizationChart"/>
    <dgm:cxn modelId="{09838ADC-2E85-A447-B779-1839BFB15DAB}" type="presParOf" srcId="{47585876-260F-D54C-AE07-F99BE5002511}" destId="{941C7482-045C-E842-BA13-3EAF76CADBEB}" srcOrd="4" destOrd="0" presId="urn:microsoft.com/office/officeart/2009/3/layout/HorizontalOrganizationChart"/>
    <dgm:cxn modelId="{B27884D9-45E4-FF4D-B4E4-F5287BCE2E98}" type="presParOf" srcId="{47585876-260F-D54C-AE07-F99BE5002511}" destId="{4C875DD2-B2A4-C04C-8DF6-72FE8AC6678F}" srcOrd="5" destOrd="0" presId="urn:microsoft.com/office/officeart/2009/3/layout/HorizontalOrganizationChart"/>
    <dgm:cxn modelId="{2612A9CE-CC67-6E40-8635-467C7C790A2D}" type="presParOf" srcId="{4C875DD2-B2A4-C04C-8DF6-72FE8AC6678F}" destId="{6B2A4378-4337-9A4E-ABA6-415DFE1438EA}" srcOrd="0" destOrd="0" presId="urn:microsoft.com/office/officeart/2009/3/layout/HorizontalOrganizationChart"/>
    <dgm:cxn modelId="{1504B54F-4255-9242-9EB8-0BE86382A1C5}" type="presParOf" srcId="{6B2A4378-4337-9A4E-ABA6-415DFE1438EA}" destId="{0F8E5618-B142-FE40-83B8-57F5EEA92DA4}" srcOrd="0" destOrd="0" presId="urn:microsoft.com/office/officeart/2009/3/layout/HorizontalOrganizationChart"/>
    <dgm:cxn modelId="{7EC60D67-D94D-C043-B5A7-2C8E8B803ECB}" type="presParOf" srcId="{6B2A4378-4337-9A4E-ABA6-415DFE1438EA}" destId="{A9FA5FA9-35A6-B149-B3EA-4F8E0CEFBE10}" srcOrd="1" destOrd="0" presId="urn:microsoft.com/office/officeart/2009/3/layout/HorizontalOrganizationChart"/>
    <dgm:cxn modelId="{BFB9EC8A-9372-6D4E-9939-2A5A9160FEE7}" type="presParOf" srcId="{4C875DD2-B2A4-C04C-8DF6-72FE8AC6678F}" destId="{CDA9B313-4EAF-1442-A7FB-959B5BDFE215}" srcOrd="1" destOrd="0" presId="urn:microsoft.com/office/officeart/2009/3/layout/HorizontalOrganizationChart"/>
    <dgm:cxn modelId="{53376F5E-5E73-6D4A-89B0-14E2DE7B4D6D}" type="presParOf" srcId="{4C875DD2-B2A4-C04C-8DF6-72FE8AC6678F}" destId="{E366DB71-1488-4D4A-A611-317DFFA0D4E1}" srcOrd="2" destOrd="0" presId="urn:microsoft.com/office/officeart/2009/3/layout/HorizontalOrganizationChart"/>
    <dgm:cxn modelId="{098BD109-2C1D-8F46-B1CA-C78816DA72B3}" type="presParOf" srcId="{7E7610E0-EAB1-9B48-9B57-D04000AC35CF}" destId="{9D56C1A5-5B90-C54B-8687-6B369D873FF8}" srcOrd="2" destOrd="0" presId="urn:microsoft.com/office/officeart/2009/3/layout/HorizontalOrganizationChart"/>
    <dgm:cxn modelId="{8A1DF952-91E4-324F-8DCC-6355A5D365DE}" type="presParOf" srcId="{9D56C1A5-5B90-C54B-8687-6B369D873FF8}" destId="{6F5F9946-1734-D444-8246-B0B32C19767F}" srcOrd="0" destOrd="0" presId="urn:microsoft.com/office/officeart/2009/3/layout/HorizontalOrganizationChart"/>
    <dgm:cxn modelId="{6B4D86A3-27F1-DF46-A258-2C18959F4A4F}" type="presParOf" srcId="{9D56C1A5-5B90-C54B-8687-6B369D873FF8}" destId="{4E04C06F-3CCF-9A4F-80F8-9BFC53823798}" srcOrd="1" destOrd="0" presId="urn:microsoft.com/office/officeart/2009/3/layout/HorizontalOrganizationChart"/>
    <dgm:cxn modelId="{0BE551E4-FD2B-364D-8672-34C1CB9CA43E}" type="presParOf" srcId="{4E04C06F-3CCF-9A4F-80F8-9BFC53823798}" destId="{6D4C909F-5789-7748-B1FE-EBA16F3E898B}" srcOrd="0" destOrd="0" presId="urn:microsoft.com/office/officeart/2009/3/layout/HorizontalOrganizationChart"/>
    <dgm:cxn modelId="{C4461D2C-1EAC-674B-A29A-1DC5BE3963AE}" type="presParOf" srcId="{6D4C909F-5789-7748-B1FE-EBA16F3E898B}" destId="{45CEB3F6-E8C6-1546-8B7C-474B8939F488}" srcOrd="0" destOrd="0" presId="urn:microsoft.com/office/officeart/2009/3/layout/HorizontalOrganizationChart"/>
    <dgm:cxn modelId="{9CC0DD9D-D37D-6E4E-BD57-9688D22BE44D}" type="presParOf" srcId="{6D4C909F-5789-7748-B1FE-EBA16F3E898B}" destId="{E560301E-0ACA-BC44-8498-7A31B05305D4}" srcOrd="1" destOrd="0" presId="urn:microsoft.com/office/officeart/2009/3/layout/HorizontalOrganizationChart"/>
    <dgm:cxn modelId="{994F7B2F-24F5-1847-9795-7E0E7E03FFBA}" type="presParOf" srcId="{4E04C06F-3CCF-9A4F-80F8-9BFC53823798}" destId="{30F544DA-1467-B34E-8452-DD1E97D02E01}" srcOrd="1" destOrd="0" presId="urn:microsoft.com/office/officeart/2009/3/layout/HorizontalOrganizationChart"/>
    <dgm:cxn modelId="{A09D4429-CBDD-624F-A3B3-C5CADFCDD7FD}" type="presParOf" srcId="{4E04C06F-3CCF-9A4F-80F8-9BFC53823798}" destId="{4267FC82-BF24-E640-B3F3-CD99EF55189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382BE2-ADC0-1A46-993D-F43EBF85612E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4A54E-0471-1E4D-9934-03A0050CFCC4}">
      <dgm:prSet phldrT="[Text]" custT="1"/>
      <dgm:spPr/>
      <dgm:t>
        <a:bodyPr/>
        <a:lstStyle/>
        <a:p>
          <a:r>
            <a:rPr lang="en-US" sz="1600"/>
            <a:t>2. Flexibility in Design</a:t>
          </a:r>
        </a:p>
      </dgm:t>
    </dgm:pt>
    <dgm:pt modelId="{FBD9845F-0C50-F446-A2B4-80368893DC18}" type="parTrans" cxnId="{F77AF10D-234A-9140-AA0D-06445955684D}">
      <dgm:prSet/>
      <dgm:spPr/>
      <dgm:t>
        <a:bodyPr/>
        <a:lstStyle/>
        <a:p>
          <a:endParaRPr lang="en-US"/>
        </a:p>
      </dgm:t>
    </dgm:pt>
    <dgm:pt modelId="{A22F2362-BCCD-064F-96E8-3B73D128D6C7}" type="sibTrans" cxnId="{F77AF10D-234A-9140-AA0D-06445955684D}">
      <dgm:prSet/>
      <dgm:spPr/>
      <dgm:t>
        <a:bodyPr/>
        <a:lstStyle/>
        <a:p>
          <a:endParaRPr lang="en-US"/>
        </a:p>
      </dgm:t>
    </dgm:pt>
    <dgm:pt modelId="{86DE0E85-98BD-3C4A-88A1-25C6350CBDA4}">
      <dgm:prSet phldrT="[Text]" custT="1"/>
      <dgm:spPr/>
      <dgm:t>
        <a:bodyPr/>
        <a:lstStyle/>
        <a:p>
          <a:r>
            <a:rPr lang="en-US" sz="1200"/>
            <a:t>Tours</a:t>
          </a:r>
          <a:r>
            <a:rPr lang="en-US" sz="1200" baseline="0"/>
            <a:t> are adapted to different paces to never make a client feel rushed (flexibility in optimal tour timing)</a:t>
          </a:r>
          <a:endParaRPr lang="en-US" sz="1200"/>
        </a:p>
      </dgm:t>
    </dgm:pt>
    <dgm:pt modelId="{64DA83E5-2941-024A-ABE6-440D21CC878A}" type="parTrans" cxnId="{923B366D-3AC5-CF40-83CB-04B001A77450}">
      <dgm:prSet/>
      <dgm:spPr/>
      <dgm:t>
        <a:bodyPr/>
        <a:lstStyle/>
        <a:p>
          <a:endParaRPr lang="en-US"/>
        </a:p>
      </dgm:t>
    </dgm:pt>
    <dgm:pt modelId="{2BF26847-5C96-5F41-ACEC-089FE6C9643D}" type="sibTrans" cxnId="{923B366D-3AC5-CF40-83CB-04B001A77450}">
      <dgm:prSet/>
      <dgm:spPr/>
      <dgm:t>
        <a:bodyPr/>
        <a:lstStyle/>
        <a:p>
          <a:endParaRPr lang="en-US"/>
        </a:p>
      </dgm:t>
    </dgm:pt>
    <dgm:pt modelId="{0ACCA964-D0E9-914F-A0BA-F1A508ECC6E0}">
      <dgm:prSet phldrT="[Text]" custT="1"/>
      <dgm:spPr/>
      <dgm:t>
        <a:bodyPr/>
        <a:lstStyle/>
        <a:p>
          <a:r>
            <a:rPr lang="en-US" sz="1200"/>
            <a:t>Contingency plans in place to make last minute adjustments in tours when necessary</a:t>
          </a:r>
        </a:p>
      </dgm:t>
    </dgm:pt>
    <dgm:pt modelId="{56AEEA7D-C8A8-1244-8B64-6BBFD193DC66}" type="parTrans" cxnId="{31EB7DDA-6A30-C947-8CAB-8276F4C7F051}">
      <dgm:prSet/>
      <dgm:spPr/>
      <dgm:t>
        <a:bodyPr/>
        <a:lstStyle/>
        <a:p>
          <a:endParaRPr lang="en-US"/>
        </a:p>
      </dgm:t>
    </dgm:pt>
    <dgm:pt modelId="{1313058C-560B-5A42-BA5D-B425BAEE3268}" type="sibTrans" cxnId="{31EB7DDA-6A30-C947-8CAB-8276F4C7F051}">
      <dgm:prSet/>
      <dgm:spPr/>
      <dgm:t>
        <a:bodyPr/>
        <a:lstStyle/>
        <a:p>
          <a:endParaRPr lang="en-US"/>
        </a:p>
      </dgm:t>
    </dgm:pt>
    <dgm:pt modelId="{60812186-3444-2E4A-ABC7-0A6979F4F346}">
      <dgm:prSet phldrT="[Text]" custT="1"/>
      <dgm:spPr/>
      <dgm:t>
        <a:bodyPr/>
        <a:lstStyle/>
        <a:p>
          <a:endParaRPr lang="en-US" sz="1200"/>
        </a:p>
        <a:p>
          <a:r>
            <a:rPr lang="en-US" sz="1200"/>
            <a:t>Options for custom made packages for customers</a:t>
          </a:r>
        </a:p>
        <a:p>
          <a:endParaRPr lang="en-US" sz="1200"/>
        </a:p>
      </dgm:t>
    </dgm:pt>
    <dgm:pt modelId="{40F17302-D200-8B46-A9A7-E94D1709DFD9}" type="sibTrans" cxnId="{B43E0A72-2E16-E349-B2CC-3D4F19048E24}">
      <dgm:prSet/>
      <dgm:spPr/>
      <dgm:t>
        <a:bodyPr/>
        <a:lstStyle/>
        <a:p>
          <a:endParaRPr lang="en-US"/>
        </a:p>
      </dgm:t>
    </dgm:pt>
    <dgm:pt modelId="{BBE2004A-7F9D-124A-B60D-D5503DA4D9BF}" type="parTrans" cxnId="{B43E0A72-2E16-E349-B2CC-3D4F19048E24}">
      <dgm:prSet/>
      <dgm:spPr/>
      <dgm:t>
        <a:bodyPr/>
        <a:lstStyle/>
        <a:p>
          <a:endParaRPr lang="en-US"/>
        </a:p>
      </dgm:t>
    </dgm:pt>
    <dgm:pt modelId="{C908EF70-1085-A947-962F-FE6D79BE3C8B}" type="asst">
      <dgm:prSet phldrT="[Text]" custT="1"/>
      <dgm:spPr/>
      <dgm:t>
        <a:bodyPr/>
        <a:lstStyle/>
        <a:p>
          <a:r>
            <a:rPr lang="en-US" sz="1200"/>
            <a:t>Accommodates</a:t>
          </a:r>
          <a:r>
            <a:rPr lang="en-US" sz="1200" baseline="0"/>
            <a:t> a wide range of individual preferences in design</a:t>
          </a:r>
          <a:endParaRPr lang="en-US" sz="1200"/>
        </a:p>
      </dgm:t>
    </dgm:pt>
    <dgm:pt modelId="{B228D70D-C527-3144-AB6A-584243D804E9}" type="sibTrans" cxnId="{7230A1F4-5CE0-3D40-A3FE-288FA4E72CF4}">
      <dgm:prSet/>
      <dgm:spPr/>
      <dgm:t>
        <a:bodyPr/>
        <a:lstStyle/>
        <a:p>
          <a:endParaRPr lang="en-US"/>
        </a:p>
      </dgm:t>
    </dgm:pt>
    <dgm:pt modelId="{16D4F7BB-2F1C-5143-B0BF-99A213CAE568}" type="parTrans" cxnId="{7230A1F4-5CE0-3D40-A3FE-288FA4E72CF4}">
      <dgm:prSet/>
      <dgm:spPr/>
      <dgm:t>
        <a:bodyPr/>
        <a:lstStyle/>
        <a:p>
          <a:endParaRPr lang="en-US"/>
        </a:p>
      </dgm:t>
    </dgm:pt>
    <dgm:pt modelId="{80F97DCB-F868-9E47-AC39-F4B4390D9C54}" type="pres">
      <dgm:prSet presAssocID="{BB382BE2-ADC0-1A46-993D-F43EBF8561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E7610E0-EAB1-9B48-9B57-D04000AC35CF}" type="pres">
      <dgm:prSet presAssocID="{9564A54E-0471-1E4D-9934-03A0050CFCC4}" presName="hierRoot1" presStyleCnt="0">
        <dgm:presLayoutVars>
          <dgm:hierBranch val="init"/>
        </dgm:presLayoutVars>
      </dgm:prSet>
      <dgm:spPr/>
    </dgm:pt>
    <dgm:pt modelId="{14B9B7A9-E7A4-CC46-808A-B238AB86CA36}" type="pres">
      <dgm:prSet presAssocID="{9564A54E-0471-1E4D-9934-03A0050CFCC4}" presName="rootComposite1" presStyleCnt="0"/>
      <dgm:spPr/>
    </dgm:pt>
    <dgm:pt modelId="{C9C46223-1043-2241-9D36-F25F9F2E49F0}" type="pres">
      <dgm:prSet presAssocID="{9564A54E-0471-1E4D-9934-03A0050CFCC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B0225-B154-2340-9B70-A0BB81732CBE}" type="pres">
      <dgm:prSet presAssocID="{9564A54E-0471-1E4D-9934-03A0050CFC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7585876-260F-D54C-AE07-F99BE5002511}" type="pres">
      <dgm:prSet presAssocID="{9564A54E-0471-1E4D-9934-03A0050CFCC4}" presName="hierChild2" presStyleCnt="0"/>
      <dgm:spPr/>
    </dgm:pt>
    <dgm:pt modelId="{D3F530E6-AAB5-3546-9A10-FF24FB889121}" type="pres">
      <dgm:prSet presAssocID="{BBE2004A-7F9D-124A-B60D-D5503DA4D9BF}" presName="Name64" presStyleLbl="parChTrans1D2" presStyleIdx="0" presStyleCnt="4"/>
      <dgm:spPr/>
      <dgm:t>
        <a:bodyPr/>
        <a:lstStyle/>
        <a:p>
          <a:endParaRPr lang="en-US"/>
        </a:p>
      </dgm:t>
    </dgm:pt>
    <dgm:pt modelId="{8C62C1E1-7030-7E48-A3D8-45CF48740F5E}" type="pres">
      <dgm:prSet presAssocID="{60812186-3444-2E4A-ABC7-0A6979F4F346}" presName="hierRoot2" presStyleCnt="0">
        <dgm:presLayoutVars>
          <dgm:hierBranch val="init"/>
        </dgm:presLayoutVars>
      </dgm:prSet>
      <dgm:spPr/>
    </dgm:pt>
    <dgm:pt modelId="{D619DBA0-F0F5-F944-8312-88E1EA699ED3}" type="pres">
      <dgm:prSet presAssocID="{60812186-3444-2E4A-ABC7-0A6979F4F346}" presName="rootComposite" presStyleCnt="0"/>
      <dgm:spPr/>
    </dgm:pt>
    <dgm:pt modelId="{1A122681-B35E-0A42-BC6C-E7143C84DAC0}" type="pres">
      <dgm:prSet presAssocID="{60812186-3444-2E4A-ABC7-0A6979F4F346}" presName="rootText" presStyleLbl="node2" presStyleIdx="0" presStyleCnt="3" custScaleY="1310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859FF2-0A52-724E-A673-93DF9D08B0DA}" type="pres">
      <dgm:prSet presAssocID="{60812186-3444-2E4A-ABC7-0A6979F4F346}" presName="rootConnector" presStyleLbl="node2" presStyleIdx="0" presStyleCnt="3"/>
      <dgm:spPr/>
      <dgm:t>
        <a:bodyPr/>
        <a:lstStyle/>
        <a:p>
          <a:endParaRPr lang="en-US"/>
        </a:p>
      </dgm:t>
    </dgm:pt>
    <dgm:pt modelId="{B42CEE05-530C-E14E-88D1-490B6EE114E1}" type="pres">
      <dgm:prSet presAssocID="{60812186-3444-2E4A-ABC7-0A6979F4F346}" presName="hierChild4" presStyleCnt="0"/>
      <dgm:spPr/>
    </dgm:pt>
    <dgm:pt modelId="{0D8DF454-806F-3845-80C2-CA22E6B0C505}" type="pres">
      <dgm:prSet presAssocID="{60812186-3444-2E4A-ABC7-0A6979F4F346}" presName="hierChild5" presStyleCnt="0"/>
      <dgm:spPr/>
    </dgm:pt>
    <dgm:pt modelId="{8419BF01-E956-414C-A147-052FABD31FB8}" type="pres">
      <dgm:prSet presAssocID="{64DA83E5-2941-024A-ABE6-440D21CC878A}" presName="Name64" presStyleLbl="parChTrans1D2" presStyleIdx="1" presStyleCnt="4"/>
      <dgm:spPr/>
      <dgm:t>
        <a:bodyPr/>
        <a:lstStyle/>
        <a:p>
          <a:endParaRPr lang="en-US"/>
        </a:p>
      </dgm:t>
    </dgm:pt>
    <dgm:pt modelId="{CAA2B489-597D-8E4A-9346-33C8374AB126}" type="pres">
      <dgm:prSet presAssocID="{86DE0E85-98BD-3C4A-88A1-25C6350CBDA4}" presName="hierRoot2" presStyleCnt="0">
        <dgm:presLayoutVars>
          <dgm:hierBranch val="init"/>
        </dgm:presLayoutVars>
      </dgm:prSet>
      <dgm:spPr/>
    </dgm:pt>
    <dgm:pt modelId="{05D671A8-99C6-104D-B25F-957404208790}" type="pres">
      <dgm:prSet presAssocID="{86DE0E85-98BD-3C4A-88A1-25C6350CBDA4}" presName="rootComposite" presStyleCnt="0"/>
      <dgm:spPr/>
    </dgm:pt>
    <dgm:pt modelId="{B83D63B6-F676-DE4F-8F89-7560216C1214}" type="pres">
      <dgm:prSet presAssocID="{86DE0E85-98BD-3C4A-88A1-25C6350CBDA4}" presName="rootText" presStyleLbl="node2" presStyleIdx="1" presStyleCnt="3" custScaleY="1837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48F508-6A4B-EE4F-9E4A-13BF4F2BD74C}" type="pres">
      <dgm:prSet presAssocID="{86DE0E85-98BD-3C4A-88A1-25C6350CBDA4}" presName="rootConnector" presStyleLbl="node2" presStyleIdx="1" presStyleCnt="3"/>
      <dgm:spPr/>
      <dgm:t>
        <a:bodyPr/>
        <a:lstStyle/>
        <a:p>
          <a:endParaRPr lang="en-US"/>
        </a:p>
      </dgm:t>
    </dgm:pt>
    <dgm:pt modelId="{02C46C19-1D5A-174C-A1AD-09C246F1B414}" type="pres">
      <dgm:prSet presAssocID="{86DE0E85-98BD-3C4A-88A1-25C6350CBDA4}" presName="hierChild4" presStyleCnt="0"/>
      <dgm:spPr/>
    </dgm:pt>
    <dgm:pt modelId="{D7CE67F6-48B8-8142-B123-282D2C90C97C}" type="pres">
      <dgm:prSet presAssocID="{86DE0E85-98BD-3C4A-88A1-25C6350CBDA4}" presName="hierChild5" presStyleCnt="0"/>
      <dgm:spPr/>
    </dgm:pt>
    <dgm:pt modelId="{941C7482-045C-E842-BA13-3EAF76CADBEB}" type="pres">
      <dgm:prSet presAssocID="{56AEEA7D-C8A8-1244-8B64-6BBFD193DC66}" presName="Name64" presStyleLbl="parChTrans1D2" presStyleIdx="2" presStyleCnt="4"/>
      <dgm:spPr/>
      <dgm:t>
        <a:bodyPr/>
        <a:lstStyle/>
        <a:p>
          <a:endParaRPr lang="en-US"/>
        </a:p>
      </dgm:t>
    </dgm:pt>
    <dgm:pt modelId="{4C875DD2-B2A4-C04C-8DF6-72FE8AC6678F}" type="pres">
      <dgm:prSet presAssocID="{0ACCA964-D0E9-914F-A0BA-F1A508ECC6E0}" presName="hierRoot2" presStyleCnt="0">
        <dgm:presLayoutVars>
          <dgm:hierBranch val="init"/>
        </dgm:presLayoutVars>
      </dgm:prSet>
      <dgm:spPr/>
    </dgm:pt>
    <dgm:pt modelId="{6B2A4378-4337-9A4E-ABA6-415DFE1438EA}" type="pres">
      <dgm:prSet presAssocID="{0ACCA964-D0E9-914F-A0BA-F1A508ECC6E0}" presName="rootComposite" presStyleCnt="0"/>
      <dgm:spPr/>
    </dgm:pt>
    <dgm:pt modelId="{0F8E5618-B142-FE40-83B8-57F5EEA92DA4}" type="pres">
      <dgm:prSet presAssocID="{0ACCA964-D0E9-914F-A0BA-F1A508ECC6E0}" presName="rootText" presStyleLbl="node2" presStyleIdx="2" presStyleCnt="3" custScaleY="1868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FA5FA9-35A6-B149-B3EA-4F8E0CEFBE10}" type="pres">
      <dgm:prSet presAssocID="{0ACCA964-D0E9-914F-A0BA-F1A508ECC6E0}" presName="rootConnector" presStyleLbl="node2" presStyleIdx="2" presStyleCnt="3"/>
      <dgm:spPr/>
      <dgm:t>
        <a:bodyPr/>
        <a:lstStyle/>
        <a:p>
          <a:endParaRPr lang="en-US"/>
        </a:p>
      </dgm:t>
    </dgm:pt>
    <dgm:pt modelId="{CDA9B313-4EAF-1442-A7FB-959B5BDFE215}" type="pres">
      <dgm:prSet presAssocID="{0ACCA964-D0E9-914F-A0BA-F1A508ECC6E0}" presName="hierChild4" presStyleCnt="0"/>
      <dgm:spPr/>
    </dgm:pt>
    <dgm:pt modelId="{E366DB71-1488-4D4A-A611-317DFFA0D4E1}" type="pres">
      <dgm:prSet presAssocID="{0ACCA964-D0E9-914F-A0BA-F1A508ECC6E0}" presName="hierChild5" presStyleCnt="0"/>
      <dgm:spPr/>
    </dgm:pt>
    <dgm:pt modelId="{9D56C1A5-5B90-C54B-8687-6B369D873FF8}" type="pres">
      <dgm:prSet presAssocID="{9564A54E-0471-1E4D-9934-03A0050CFCC4}" presName="hierChild3" presStyleCnt="0"/>
      <dgm:spPr/>
    </dgm:pt>
    <dgm:pt modelId="{6F5F9946-1734-D444-8246-B0B32C19767F}" type="pres">
      <dgm:prSet presAssocID="{16D4F7BB-2F1C-5143-B0BF-99A213CAE568}" presName="Name115" presStyleLbl="parChTrans1D2" presStyleIdx="3" presStyleCnt="4"/>
      <dgm:spPr/>
      <dgm:t>
        <a:bodyPr/>
        <a:lstStyle/>
        <a:p>
          <a:endParaRPr lang="en-US"/>
        </a:p>
      </dgm:t>
    </dgm:pt>
    <dgm:pt modelId="{4E04C06F-3CCF-9A4F-80F8-9BFC53823798}" type="pres">
      <dgm:prSet presAssocID="{C908EF70-1085-A947-962F-FE6D79BE3C8B}" presName="hierRoot3" presStyleCnt="0">
        <dgm:presLayoutVars>
          <dgm:hierBranch val="init"/>
        </dgm:presLayoutVars>
      </dgm:prSet>
      <dgm:spPr/>
    </dgm:pt>
    <dgm:pt modelId="{6D4C909F-5789-7748-B1FE-EBA16F3E898B}" type="pres">
      <dgm:prSet presAssocID="{C908EF70-1085-A947-962F-FE6D79BE3C8B}" presName="rootComposite3" presStyleCnt="0"/>
      <dgm:spPr/>
    </dgm:pt>
    <dgm:pt modelId="{45CEB3F6-E8C6-1546-8B7C-474B8939F488}" type="pres">
      <dgm:prSet presAssocID="{C908EF70-1085-A947-962F-FE6D79BE3C8B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0301E-0ACA-BC44-8498-7A31B05305D4}" type="pres">
      <dgm:prSet presAssocID="{C908EF70-1085-A947-962F-FE6D79BE3C8B}" presName="rootConnector3" presStyleLbl="asst1" presStyleIdx="0" presStyleCnt="1"/>
      <dgm:spPr/>
      <dgm:t>
        <a:bodyPr/>
        <a:lstStyle/>
        <a:p>
          <a:endParaRPr lang="en-US"/>
        </a:p>
      </dgm:t>
    </dgm:pt>
    <dgm:pt modelId="{30F544DA-1467-B34E-8452-DD1E97D02E01}" type="pres">
      <dgm:prSet presAssocID="{C908EF70-1085-A947-962F-FE6D79BE3C8B}" presName="hierChild6" presStyleCnt="0"/>
      <dgm:spPr/>
    </dgm:pt>
    <dgm:pt modelId="{4267FC82-BF24-E640-B3F3-CD99EF551892}" type="pres">
      <dgm:prSet presAssocID="{C908EF70-1085-A947-962F-FE6D79BE3C8B}" presName="hierChild7" presStyleCnt="0"/>
      <dgm:spPr/>
    </dgm:pt>
  </dgm:ptLst>
  <dgm:cxnLst>
    <dgm:cxn modelId="{923B366D-3AC5-CF40-83CB-04B001A77450}" srcId="{9564A54E-0471-1E4D-9934-03A0050CFCC4}" destId="{86DE0E85-98BD-3C4A-88A1-25C6350CBDA4}" srcOrd="2" destOrd="0" parTransId="{64DA83E5-2941-024A-ABE6-440D21CC878A}" sibTransId="{2BF26847-5C96-5F41-ACEC-089FE6C9643D}"/>
    <dgm:cxn modelId="{0370B865-0EBB-2748-9E9F-2F90D9CC00F4}" type="presOf" srcId="{C908EF70-1085-A947-962F-FE6D79BE3C8B}" destId="{45CEB3F6-E8C6-1546-8B7C-474B8939F488}" srcOrd="0" destOrd="0" presId="urn:microsoft.com/office/officeart/2009/3/layout/HorizontalOrganizationChart"/>
    <dgm:cxn modelId="{06A71371-CAFD-4F48-BC0E-0CF067475FDC}" type="presOf" srcId="{16D4F7BB-2F1C-5143-B0BF-99A213CAE568}" destId="{6F5F9946-1734-D444-8246-B0B32C19767F}" srcOrd="0" destOrd="0" presId="urn:microsoft.com/office/officeart/2009/3/layout/HorizontalOrganizationChart"/>
    <dgm:cxn modelId="{F77AF10D-234A-9140-AA0D-06445955684D}" srcId="{BB382BE2-ADC0-1A46-993D-F43EBF85612E}" destId="{9564A54E-0471-1E4D-9934-03A0050CFCC4}" srcOrd="0" destOrd="0" parTransId="{FBD9845F-0C50-F446-A2B4-80368893DC18}" sibTransId="{A22F2362-BCCD-064F-96E8-3B73D128D6C7}"/>
    <dgm:cxn modelId="{32EEE6CC-B532-7C45-BB36-F4439F35D4FA}" type="presOf" srcId="{BBE2004A-7F9D-124A-B60D-D5503DA4D9BF}" destId="{D3F530E6-AAB5-3546-9A10-FF24FB889121}" srcOrd="0" destOrd="0" presId="urn:microsoft.com/office/officeart/2009/3/layout/HorizontalOrganizationChart"/>
    <dgm:cxn modelId="{7230A1F4-5CE0-3D40-A3FE-288FA4E72CF4}" srcId="{9564A54E-0471-1E4D-9934-03A0050CFCC4}" destId="{C908EF70-1085-A947-962F-FE6D79BE3C8B}" srcOrd="0" destOrd="0" parTransId="{16D4F7BB-2F1C-5143-B0BF-99A213CAE568}" sibTransId="{B228D70D-C527-3144-AB6A-584243D804E9}"/>
    <dgm:cxn modelId="{1411308D-54CB-6C4A-A11F-8F0E6B8381EA}" type="presOf" srcId="{0ACCA964-D0E9-914F-A0BA-F1A508ECC6E0}" destId="{0F8E5618-B142-FE40-83B8-57F5EEA92DA4}" srcOrd="0" destOrd="0" presId="urn:microsoft.com/office/officeart/2009/3/layout/HorizontalOrganizationChart"/>
    <dgm:cxn modelId="{B43E0A72-2E16-E349-B2CC-3D4F19048E24}" srcId="{9564A54E-0471-1E4D-9934-03A0050CFCC4}" destId="{60812186-3444-2E4A-ABC7-0A6979F4F346}" srcOrd="1" destOrd="0" parTransId="{BBE2004A-7F9D-124A-B60D-D5503DA4D9BF}" sibTransId="{40F17302-D200-8B46-A9A7-E94D1709DFD9}"/>
    <dgm:cxn modelId="{DE8E2C1C-A385-5446-AA88-A3E28FE51528}" type="presOf" srcId="{BB382BE2-ADC0-1A46-993D-F43EBF85612E}" destId="{80F97DCB-F868-9E47-AC39-F4B4390D9C54}" srcOrd="0" destOrd="0" presId="urn:microsoft.com/office/officeart/2009/3/layout/HorizontalOrganizationChart"/>
    <dgm:cxn modelId="{6E7C4DC0-CE2C-7B48-8D6C-563B9A63749C}" type="presOf" srcId="{56AEEA7D-C8A8-1244-8B64-6BBFD193DC66}" destId="{941C7482-045C-E842-BA13-3EAF76CADBEB}" srcOrd="0" destOrd="0" presId="urn:microsoft.com/office/officeart/2009/3/layout/HorizontalOrganizationChart"/>
    <dgm:cxn modelId="{C7C34CBB-2C2E-6841-B5DE-2AF513430F4C}" type="presOf" srcId="{60812186-3444-2E4A-ABC7-0A6979F4F346}" destId="{26859FF2-0A52-724E-A673-93DF9D08B0DA}" srcOrd="1" destOrd="0" presId="urn:microsoft.com/office/officeart/2009/3/layout/HorizontalOrganizationChart"/>
    <dgm:cxn modelId="{495783CC-AAA4-444D-A280-07C51393425F}" type="presOf" srcId="{C908EF70-1085-A947-962F-FE6D79BE3C8B}" destId="{E560301E-0ACA-BC44-8498-7A31B05305D4}" srcOrd="1" destOrd="0" presId="urn:microsoft.com/office/officeart/2009/3/layout/HorizontalOrganizationChart"/>
    <dgm:cxn modelId="{91E603FC-0158-7B41-A30E-DA004DF737CC}" type="presOf" srcId="{86DE0E85-98BD-3C4A-88A1-25C6350CBDA4}" destId="{B83D63B6-F676-DE4F-8F89-7560216C1214}" srcOrd="0" destOrd="0" presId="urn:microsoft.com/office/officeart/2009/3/layout/HorizontalOrganizationChart"/>
    <dgm:cxn modelId="{53F988CF-E879-E648-9A38-E2F89E6395DD}" type="presOf" srcId="{60812186-3444-2E4A-ABC7-0A6979F4F346}" destId="{1A122681-B35E-0A42-BC6C-E7143C84DAC0}" srcOrd="0" destOrd="0" presId="urn:microsoft.com/office/officeart/2009/3/layout/HorizontalOrganizationChart"/>
    <dgm:cxn modelId="{31EB7DDA-6A30-C947-8CAB-8276F4C7F051}" srcId="{9564A54E-0471-1E4D-9934-03A0050CFCC4}" destId="{0ACCA964-D0E9-914F-A0BA-F1A508ECC6E0}" srcOrd="3" destOrd="0" parTransId="{56AEEA7D-C8A8-1244-8B64-6BBFD193DC66}" sibTransId="{1313058C-560B-5A42-BA5D-B425BAEE3268}"/>
    <dgm:cxn modelId="{F8A61C13-1298-4044-9C93-54BC33F0A5C6}" type="presOf" srcId="{86DE0E85-98BD-3C4A-88A1-25C6350CBDA4}" destId="{DF48F508-6A4B-EE4F-9E4A-13BF4F2BD74C}" srcOrd="1" destOrd="0" presId="urn:microsoft.com/office/officeart/2009/3/layout/HorizontalOrganizationChart"/>
    <dgm:cxn modelId="{B587EB8D-3214-F74D-AA0A-B8270FA699E4}" type="presOf" srcId="{0ACCA964-D0E9-914F-A0BA-F1A508ECC6E0}" destId="{A9FA5FA9-35A6-B149-B3EA-4F8E0CEFBE10}" srcOrd="1" destOrd="0" presId="urn:microsoft.com/office/officeart/2009/3/layout/HorizontalOrganizationChart"/>
    <dgm:cxn modelId="{6481E2CC-C265-AE48-9F3F-15AAF105D752}" type="presOf" srcId="{9564A54E-0471-1E4D-9934-03A0050CFCC4}" destId="{C9C46223-1043-2241-9D36-F25F9F2E49F0}" srcOrd="0" destOrd="0" presId="urn:microsoft.com/office/officeart/2009/3/layout/HorizontalOrganizationChart"/>
    <dgm:cxn modelId="{2547DC24-8082-6946-AB8E-95034F3A27BE}" type="presOf" srcId="{64DA83E5-2941-024A-ABE6-440D21CC878A}" destId="{8419BF01-E956-414C-A147-052FABD31FB8}" srcOrd="0" destOrd="0" presId="urn:microsoft.com/office/officeart/2009/3/layout/HorizontalOrganizationChart"/>
    <dgm:cxn modelId="{C6321DFD-6108-0448-998F-C1459E97BE9F}" type="presOf" srcId="{9564A54E-0471-1E4D-9934-03A0050CFCC4}" destId="{325B0225-B154-2340-9B70-A0BB81732CBE}" srcOrd="1" destOrd="0" presId="urn:microsoft.com/office/officeart/2009/3/layout/HorizontalOrganizationChart"/>
    <dgm:cxn modelId="{A9018F8C-5F77-C942-8525-A402C9D8A47E}" type="presParOf" srcId="{80F97DCB-F868-9E47-AC39-F4B4390D9C54}" destId="{7E7610E0-EAB1-9B48-9B57-D04000AC35CF}" srcOrd="0" destOrd="0" presId="urn:microsoft.com/office/officeart/2009/3/layout/HorizontalOrganizationChart"/>
    <dgm:cxn modelId="{D2DB06E8-9256-304C-A79D-8D5727FC6620}" type="presParOf" srcId="{7E7610E0-EAB1-9B48-9B57-D04000AC35CF}" destId="{14B9B7A9-E7A4-CC46-808A-B238AB86CA36}" srcOrd="0" destOrd="0" presId="urn:microsoft.com/office/officeart/2009/3/layout/HorizontalOrganizationChart"/>
    <dgm:cxn modelId="{C44F7DEA-475C-C74D-A280-529DEF0E6E59}" type="presParOf" srcId="{14B9B7A9-E7A4-CC46-808A-B238AB86CA36}" destId="{C9C46223-1043-2241-9D36-F25F9F2E49F0}" srcOrd="0" destOrd="0" presId="urn:microsoft.com/office/officeart/2009/3/layout/HorizontalOrganizationChart"/>
    <dgm:cxn modelId="{5668392C-1123-F344-AB2B-7F92E74E094D}" type="presParOf" srcId="{14B9B7A9-E7A4-CC46-808A-B238AB86CA36}" destId="{325B0225-B154-2340-9B70-A0BB81732CBE}" srcOrd="1" destOrd="0" presId="urn:microsoft.com/office/officeart/2009/3/layout/HorizontalOrganizationChart"/>
    <dgm:cxn modelId="{B957F696-5FC7-CF4B-A997-A291E485D5A1}" type="presParOf" srcId="{7E7610E0-EAB1-9B48-9B57-D04000AC35CF}" destId="{47585876-260F-D54C-AE07-F99BE5002511}" srcOrd="1" destOrd="0" presId="urn:microsoft.com/office/officeart/2009/3/layout/HorizontalOrganizationChart"/>
    <dgm:cxn modelId="{895176D1-F379-A546-8FA8-7699CF79DC9A}" type="presParOf" srcId="{47585876-260F-D54C-AE07-F99BE5002511}" destId="{D3F530E6-AAB5-3546-9A10-FF24FB889121}" srcOrd="0" destOrd="0" presId="urn:microsoft.com/office/officeart/2009/3/layout/HorizontalOrganizationChart"/>
    <dgm:cxn modelId="{DE234975-FD8C-9E42-9816-1DD952672A3A}" type="presParOf" srcId="{47585876-260F-D54C-AE07-F99BE5002511}" destId="{8C62C1E1-7030-7E48-A3D8-45CF48740F5E}" srcOrd="1" destOrd="0" presId="urn:microsoft.com/office/officeart/2009/3/layout/HorizontalOrganizationChart"/>
    <dgm:cxn modelId="{184973BF-80F0-7E49-9FED-CD74EF232903}" type="presParOf" srcId="{8C62C1E1-7030-7E48-A3D8-45CF48740F5E}" destId="{D619DBA0-F0F5-F944-8312-88E1EA699ED3}" srcOrd="0" destOrd="0" presId="urn:microsoft.com/office/officeart/2009/3/layout/HorizontalOrganizationChart"/>
    <dgm:cxn modelId="{DDCCDAB6-FD7F-DA49-B9C8-C77889C466AF}" type="presParOf" srcId="{D619DBA0-F0F5-F944-8312-88E1EA699ED3}" destId="{1A122681-B35E-0A42-BC6C-E7143C84DAC0}" srcOrd="0" destOrd="0" presId="urn:microsoft.com/office/officeart/2009/3/layout/HorizontalOrganizationChart"/>
    <dgm:cxn modelId="{EDBF66F8-1E6C-8245-87C8-DC879CB4B5E3}" type="presParOf" srcId="{D619DBA0-F0F5-F944-8312-88E1EA699ED3}" destId="{26859FF2-0A52-724E-A673-93DF9D08B0DA}" srcOrd="1" destOrd="0" presId="urn:microsoft.com/office/officeart/2009/3/layout/HorizontalOrganizationChart"/>
    <dgm:cxn modelId="{5DAE123D-376C-B14A-A27C-6DA9466CDB2E}" type="presParOf" srcId="{8C62C1E1-7030-7E48-A3D8-45CF48740F5E}" destId="{B42CEE05-530C-E14E-88D1-490B6EE114E1}" srcOrd="1" destOrd="0" presId="urn:microsoft.com/office/officeart/2009/3/layout/HorizontalOrganizationChart"/>
    <dgm:cxn modelId="{32048B59-36BB-2148-9B0D-89A6FA58E04E}" type="presParOf" srcId="{8C62C1E1-7030-7E48-A3D8-45CF48740F5E}" destId="{0D8DF454-806F-3845-80C2-CA22E6B0C505}" srcOrd="2" destOrd="0" presId="urn:microsoft.com/office/officeart/2009/3/layout/HorizontalOrganizationChart"/>
    <dgm:cxn modelId="{CF89850F-0935-F342-977B-DFFCE90811F2}" type="presParOf" srcId="{47585876-260F-D54C-AE07-F99BE5002511}" destId="{8419BF01-E956-414C-A147-052FABD31FB8}" srcOrd="2" destOrd="0" presId="urn:microsoft.com/office/officeart/2009/3/layout/HorizontalOrganizationChart"/>
    <dgm:cxn modelId="{A54D428E-6C0F-B746-AAA4-930ECF9B8272}" type="presParOf" srcId="{47585876-260F-D54C-AE07-F99BE5002511}" destId="{CAA2B489-597D-8E4A-9346-33C8374AB126}" srcOrd="3" destOrd="0" presId="urn:microsoft.com/office/officeart/2009/3/layout/HorizontalOrganizationChart"/>
    <dgm:cxn modelId="{15D30B2F-E864-1841-9349-B846C8686E00}" type="presParOf" srcId="{CAA2B489-597D-8E4A-9346-33C8374AB126}" destId="{05D671A8-99C6-104D-B25F-957404208790}" srcOrd="0" destOrd="0" presId="urn:microsoft.com/office/officeart/2009/3/layout/HorizontalOrganizationChart"/>
    <dgm:cxn modelId="{0E101A94-69B3-504D-93E7-4EFE7636CFE6}" type="presParOf" srcId="{05D671A8-99C6-104D-B25F-957404208790}" destId="{B83D63B6-F676-DE4F-8F89-7560216C1214}" srcOrd="0" destOrd="0" presId="urn:microsoft.com/office/officeart/2009/3/layout/HorizontalOrganizationChart"/>
    <dgm:cxn modelId="{244C0320-5750-CC4E-BA24-2C5A517E3543}" type="presParOf" srcId="{05D671A8-99C6-104D-B25F-957404208790}" destId="{DF48F508-6A4B-EE4F-9E4A-13BF4F2BD74C}" srcOrd="1" destOrd="0" presId="urn:microsoft.com/office/officeart/2009/3/layout/HorizontalOrganizationChart"/>
    <dgm:cxn modelId="{4D069B22-69E5-3748-A875-4D422DB4A9D3}" type="presParOf" srcId="{CAA2B489-597D-8E4A-9346-33C8374AB126}" destId="{02C46C19-1D5A-174C-A1AD-09C246F1B414}" srcOrd="1" destOrd="0" presId="urn:microsoft.com/office/officeart/2009/3/layout/HorizontalOrganizationChart"/>
    <dgm:cxn modelId="{DF0050D9-74F2-6D45-A665-2C969E5B75CA}" type="presParOf" srcId="{CAA2B489-597D-8E4A-9346-33C8374AB126}" destId="{D7CE67F6-48B8-8142-B123-282D2C90C97C}" srcOrd="2" destOrd="0" presId="urn:microsoft.com/office/officeart/2009/3/layout/HorizontalOrganizationChart"/>
    <dgm:cxn modelId="{2AAB8CC5-DD59-5946-B9D5-AE59793B6D82}" type="presParOf" srcId="{47585876-260F-D54C-AE07-F99BE5002511}" destId="{941C7482-045C-E842-BA13-3EAF76CADBEB}" srcOrd="4" destOrd="0" presId="urn:microsoft.com/office/officeart/2009/3/layout/HorizontalOrganizationChart"/>
    <dgm:cxn modelId="{C62A6071-B6E1-BF4F-9E79-FCA6D71828B8}" type="presParOf" srcId="{47585876-260F-D54C-AE07-F99BE5002511}" destId="{4C875DD2-B2A4-C04C-8DF6-72FE8AC6678F}" srcOrd="5" destOrd="0" presId="urn:microsoft.com/office/officeart/2009/3/layout/HorizontalOrganizationChart"/>
    <dgm:cxn modelId="{F4332D63-FFC3-9A4C-B749-3B31E615CBD9}" type="presParOf" srcId="{4C875DD2-B2A4-C04C-8DF6-72FE8AC6678F}" destId="{6B2A4378-4337-9A4E-ABA6-415DFE1438EA}" srcOrd="0" destOrd="0" presId="urn:microsoft.com/office/officeart/2009/3/layout/HorizontalOrganizationChart"/>
    <dgm:cxn modelId="{8EFF99BE-D7FA-0A4E-82F8-6FB36DFDB8F8}" type="presParOf" srcId="{6B2A4378-4337-9A4E-ABA6-415DFE1438EA}" destId="{0F8E5618-B142-FE40-83B8-57F5EEA92DA4}" srcOrd="0" destOrd="0" presId="urn:microsoft.com/office/officeart/2009/3/layout/HorizontalOrganizationChart"/>
    <dgm:cxn modelId="{0C567824-CC25-5348-ADE9-BAD3577E31A8}" type="presParOf" srcId="{6B2A4378-4337-9A4E-ABA6-415DFE1438EA}" destId="{A9FA5FA9-35A6-B149-B3EA-4F8E0CEFBE10}" srcOrd="1" destOrd="0" presId="urn:microsoft.com/office/officeart/2009/3/layout/HorizontalOrganizationChart"/>
    <dgm:cxn modelId="{AA4BA0AD-0F6E-4B46-BEE2-1E197C5C6A9E}" type="presParOf" srcId="{4C875DD2-B2A4-C04C-8DF6-72FE8AC6678F}" destId="{CDA9B313-4EAF-1442-A7FB-959B5BDFE215}" srcOrd="1" destOrd="0" presId="urn:microsoft.com/office/officeart/2009/3/layout/HorizontalOrganizationChart"/>
    <dgm:cxn modelId="{AAAC800A-995E-4244-B859-CCB48C68516A}" type="presParOf" srcId="{4C875DD2-B2A4-C04C-8DF6-72FE8AC6678F}" destId="{E366DB71-1488-4D4A-A611-317DFFA0D4E1}" srcOrd="2" destOrd="0" presId="urn:microsoft.com/office/officeart/2009/3/layout/HorizontalOrganizationChart"/>
    <dgm:cxn modelId="{24A610CD-C442-8044-8A68-0F4088CD9412}" type="presParOf" srcId="{7E7610E0-EAB1-9B48-9B57-D04000AC35CF}" destId="{9D56C1A5-5B90-C54B-8687-6B369D873FF8}" srcOrd="2" destOrd="0" presId="urn:microsoft.com/office/officeart/2009/3/layout/HorizontalOrganizationChart"/>
    <dgm:cxn modelId="{B3527F35-3C2B-EF43-B8ED-1E2BB579D1A2}" type="presParOf" srcId="{9D56C1A5-5B90-C54B-8687-6B369D873FF8}" destId="{6F5F9946-1734-D444-8246-B0B32C19767F}" srcOrd="0" destOrd="0" presId="urn:microsoft.com/office/officeart/2009/3/layout/HorizontalOrganizationChart"/>
    <dgm:cxn modelId="{FF74746F-50EE-024E-9203-ABCBB7A0780F}" type="presParOf" srcId="{9D56C1A5-5B90-C54B-8687-6B369D873FF8}" destId="{4E04C06F-3CCF-9A4F-80F8-9BFC53823798}" srcOrd="1" destOrd="0" presId="urn:microsoft.com/office/officeart/2009/3/layout/HorizontalOrganizationChart"/>
    <dgm:cxn modelId="{2037833C-838A-B942-B0E9-AABAF9A563D9}" type="presParOf" srcId="{4E04C06F-3CCF-9A4F-80F8-9BFC53823798}" destId="{6D4C909F-5789-7748-B1FE-EBA16F3E898B}" srcOrd="0" destOrd="0" presId="urn:microsoft.com/office/officeart/2009/3/layout/HorizontalOrganizationChart"/>
    <dgm:cxn modelId="{F6D7AB2C-BB37-D442-906E-2FFCD4F6CFB9}" type="presParOf" srcId="{6D4C909F-5789-7748-B1FE-EBA16F3E898B}" destId="{45CEB3F6-E8C6-1546-8B7C-474B8939F488}" srcOrd="0" destOrd="0" presId="urn:microsoft.com/office/officeart/2009/3/layout/HorizontalOrganizationChart"/>
    <dgm:cxn modelId="{4461F0C2-CDA4-2D40-BA9D-6782EF661216}" type="presParOf" srcId="{6D4C909F-5789-7748-B1FE-EBA16F3E898B}" destId="{E560301E-0ACA-BC44-8498-7A31B05305D4}" srcOrd="1" destOrd="0" presId="urn:microsoft.com/office/officeart/2009/3/layout/HorizontalOrganizationChart"/>
    <dgm:cxn modelId="{23E59391-B3A1-ED42-A60A-3A2113D2D9B4}" type="presParOf" srcId="{4E04C06F-3CCF-9A4F-80F8-9BFC53823798}" destId="{30F544DA-1467-B34E-8452-DD1E97D02E01}" srcOrd="1" destOrd="0" presId="urn:microsoft.com/office/officeart/2009/3/layout/HorizontalOrganizationChart"/>
    <dgm:cxn modelId="{E80E9381-BA83-DC4B-B969-6AC15C5A03DA}" type="presParOf" srcId="{4E04C06F-3CCF-9A4F-80F8-9BFC53823798}" destId="{4267FC82-BF24-E640-B3F3-CD99EF55189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382BE2-ADC0-1A46-993D-F43EBF85612E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4A54E-0471-1E4D-9934-03A0050CFCC4}">
      <dgm:prSet phldrT="[Text]" custT="1"/>
      <dgm:spPr/>
      <dgm:t>
        <a:bodyPr/>
        <a:lstStyle/>
        <a:p>
          <a:r>
            <a:rPr lang="en-US" sz="1600"/>
            <a:t>3. Simple and Intuitive Use</a:t>
          </a:r>
        </a:p>
      </dgm:t>
    </dgm:pt>
    <dgm:pt modelId="{FBD9845F-0C50-F446-A2B4-80368893DC18}" type="parTrans" cxnId="{F77AF10D-234A-9140-AA0D-06445955684D}">
      <dgm:prSet/>
      <dgm:spPr/>
      <dgm:t>
        <a:bodyPr/>
        <a:lstStyle/>
        <a:p>
          <a:endParaRPr lang="en-US"/>
        </a:p>
      </dgm:t>
    </dgm:pt>
    <dgm:pt modelId="{A22F2362-BCCD-064F-96E8-3B73D128D6C7}" type="sibTrans" cxnId="{F77AF10D-234A-9140-AA0D-06445955684D}">
      <dgm:prSet/>
      <dgm:spPr/>
      <dgm:t>
        <a:bodyPr/>
        <a:lstStyle/>
        <a:p>
          <a:endParaRPr lang="en-US"/>
        </a:p>
      </dgm:t>
    </dgm:pt>
    <dgm:pt modelId="{C908EF70-1085-A947-962F-FE6D79BE3C8B}" type="asst">
      <dgm:prSet phldrT="[Text]" custT="1"/>
      <dgm:spPr/>
      <dgm:t>
        <a:bodyPr/>
        <a:lstStyle/>
        <a:p>
          <a:r>
            <a:rPr lang="en-US" sz="1200"/>
            <a:t>Design</a:t>
          </a:r>
          <a:r>
            <a:rPr lang="en-US" sz="1200" baseline="0"/>
            <a:t> is easy to understand regardless of user experience</a:t>
          </a:r>
          <a:endParaRPr lang="en-US" sz="1200"/>
        </a:p>
      </dgm:t>
    </dgm:pt>
    <dgm:pt modelId="{16D4F7BB-2F1C-5143-B0BF-99A213CAE568}" type="parTrans" cxnId="{7230A1F4-5CE0-3D40-A3FE-288FA4E72CF4}">
      <dgm:prSet/>
      <dgm:spPr/>
      <dgm:t>
        <a:bodyPr/>
        <a:lstStyle/>
        <a:p>
          <a:endParaRPr lang="en-US"/>
        </a:p>
      </dgm:t>
    </dgm:pt>
    <dgm:pt modelId="{B228D70D-C527-3144-AB6A-584243D804E9}" type="sibTrans" cxnId="{7230A1F4-5CE0-3D40-A3FE-288FA4E72CF4}">
      <dgm:prSet/>
      <dgm:spPr/>
      <dgm:t>
        <a:bodyPr/>
        <a:lstStyle/>
        <a:p>
          <a:endParaRPr lang="en-US"/>
        </a:p>
      </dgm:t>
    </dgm:pt>
    <dgm:pt modelId="{60812186-3444-2E4A-ABC7-0A6979F4F346}">
      <dgm:prSet phldrT="[Text]" custT="1"/>
      <dgm:spPr/>
      <dgm:t>
        <a:bodyPr/>
        <a:lstStyle/>
        <a:p>
          <a:r>
            <a:rPr lang="en-US" sz="1200"/>
            <a:t>Training instructions and visuals availabe in different languages </a:t>
          </a:r>
        </a:p>
      </dgm:t>
    </dgm:pt>
    <dgm:pt modelId="{BBE2004A-7F9D-124A-B60D-D5503DA4D9BF}" type="parTrans" cxnId="{B43E0A72-2E16-E349-B2CC-3D4F19048E24}">
      <dgm:prSet/>
      <dgm:spPr/>
      <dgm:t>
        <a:bodyPr/>
        <a:lstStyle/>
        <a:p>
          <a:endParaRPr lang="en-US"/>
        </a:p>
      </dgm:t>
    </dgm:pt>
    <dgm:pt modelId="{40F17302-D200-8B46-A9A7-E94D1709DFD9}" type="sibTrans" cxnId="{B43E0A72-2E16-E349-B2CC-3D4F19048E24}">
      <dgm:prSet/>
      <dgm:spPr/>
      <dgm:t>
        <a:bodyPr/>
        <a:lstStyle/>
        <a:p>
          <a:endParaRPr lang="en-US"/>
        </a:p>
      </dgm:t>
    </dgm:pt>
    <dgm:pt modelId="{86DE0E85-98BD-3C4A-88A1-25C6350CBDA4}">
      <dgm:prSet phldrT="[Text]" custT="1"/>
      <dgm:spPr/>
      <dgm:t>
        <a:bodyPr/>
        <a:lstStyle/>
        <a:p>
          <a:r>
            <a:rPr lang="en-US" sz="1200"/>
            <a:t>Hands-on</a:t>
          </a:r>
          <a:r>
            <a:rPr lang="en-US" sz="1200" baseline="0"/>
            <a:t> activities and practice rounds in addition to visual, verbal and tactile language</a:t>
          </a:r>
          <a:endParaRPr lang="en-US" sz="1200"/>
        </a:p>
      </dgm:t>
    </dgm:pt>
    <dgm:pt modelId="{64DA83E5-2941-024A-ABE6-440D21CC878A}" type="parTrans" cxnId="{923B366D-3AC5-CF40-83CB-04B001A77450}">
      <dgm:prSet/>
      <dgm:spPr/>
      <dgm:t>
        <a:bodyPr/>
        <a:lstStyle/>
        <a:p>
          <a:endParaRPr lang="en-US"/>
        </a:p>
      </dgm:t>
    </dgm:pt>
    <dgm:pt modelId="{2BF26847-5C96-5F41-ACEC-089FE6C9643D}" type="sibTrans" cxnId="{923B366D-3AC5-CF40-83CB-04B001A77450}">
      <dgm:prSet/>
      <dgm:spPr/>
      <dgm:t>
        <a:bodyPr/>
        <a:lstStyle/>
        <a:p>
          <a:endParaRPr lang="en-US"/>
        </a:p>
      </dgm:t>
    </dgm:pt>
    <dgm:pt modelId="{0ACCA964-D0E9-914F-A0BA-F1A508ECC6E0}">
      <dgm:prSet phldrT="[Text]" custT="1"/>
      <dgm:spPr/>
      <dgm:t>
        <a:bodyPr/>
        <a:lstStyle/>
        <a:p>
          <a:r>
            <a:rPr lang="en-US" sz="1200"/>
            <a:t>Have</a:t>
          </a:r>
          <a:r>
            <a:rPr lang="en-US" sz="1200" baseline="0"/>
            <a:t> a signer who can be arranged to work on a contractual basis when needed</a:t>
          </a:r>
          <a:endParaRPr lang="en-US" sz="1200"/>
        </a:p>
      </dgm:t>
    </dgm:pt>
    <dgm:pt modelId="{56AEEA7D-C8A8-1244-8B64-6BBFD193DC66}" type="parTrans" cxnId="{31EB7DDA-6A30-C947-8CAB-8276F4C7F051}">
      <dgm:prSet/>
      <dgm:spPr/>
      <dgm:t>
        <a:bodyPr/>
        <a:lstStyle/>
        <a:p>
          <a:endParaRPr lang="en-US"/>
        </a:p>
      </dgm:t>
    </dgm:pt>
    <dgm:pt modelId="{1313058C-560B-5A42-BA5D-B425BAEE3268}" type="sibTrans" cxnId="{31EB7DDA-6A30-C947-8CAB-8276F4C7F051}">
      <dgm:prSet/>
      <dgm:spPr/>
      <dgm:t>
        <a:bodyPr/>
        <a:lstStyle/>
        <a:p>
          <a:endParaRPr lang="en-US"/>
        </a:p>
      </dgm:t>
    </dgm:pt>
    <dgm:pt modelId="{80F97DCB-F868-9E47-AC39-F4B4390D9C54}" type="pres">
      <dgm:prSet presAssocID="{BB382BE2-ADC0-1A46-993D-F43EBF8561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E7610E0-EAB1-9B48-9B57-D04000AC35CF}" type="pres">
      <dgm:prSet presAssocID="{9564A54E-0471-1E4D-9934-03A0050CFCC4}" presName="hierRoot1" presStyleCnt="0">
        <dgm:presLayoutVars>
          <dgm:hierBranch val="init"/>
        </dgm:presLayoutVars>
      </dgm:prSet>
      <dgm:spPr/>
    </dgm:pt>
    <dgm:pt modelId="{14B9B7A9-E7A4-CC46-808A-B238AB86CA36}" type="pres">
      <dgm:prSet presAssocID="{9564A54E-0471-1E4D-9934-03A0050CFCC4}" presName="rootComposite1" presStyleCnt="0"/>
      <dgm:spPr/>
    </dgm:pt>
    <dgm:pt modelId="{C9C46223-1043-2241-9D36-F25F9F2E49F0}" type="pres">
      <dgm:prSet presAssocID="{9564A54E-0471-1E4D-9934-03A0050CFCC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B0225-B154-2340-9B70-A0BB81732CBE}" type="pres">
      <dgm:prSet presAssocID="{9564A54E-0471-1E4D-9934-03A0050CFC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7585876-260F-D54C-AE07-F99BE5002511}" type="pres">
      <dgm:prSet presAssocID="{9564A54E-0471-1E4D-9934-03A0050CFCC4}" presName="hierChild2" presStyleCnt="0"/>
      <dgm:spPr/>
    </dgm:pt>
    <dgm:pt modelId="{D3F530E6-AAB5-3546-9A10-FF24FB889121}" type="pres">
      <dgm:prSet presAssocID="{BBE2004A-7F9D-124A-B60D-D5503DA4D9BF}" presName="Name64" presStyleLbl="parChTrans1D2" presStyleIdx="0" presStyleCnt="4"/>
      <dgm:spPr/>
      <dgm:t>
        <a:bodyPr/>
        <a:lstStyle/>
        <a:p>
          <a:endParaRPr lang="en-US"/>
        </a:p>
      </dgm:t>
    </dgm:pt>
    <dgm:pt modelId="{8C62C1E1-7030-7E48-A3D8-45CF48740F5E}" type="pres">
      <dgm:prSet presAssocID="{60812186-3444-2E4A-ABC7-0A6979F4F346}" presName="hierRoot2" presStyleCnt="0">
        <dgm:presLayoutVars>
          <dgm:hierBranch val="init"/>
        </dgm:presLayoutVars>
      </dgm:prSet>
      <dgm:spPr/>
    </dgm:pt>
    <dgm:pt modelId="{D619DBA0-F0F5-F944-8312-88E1EA699ED3}" type="pres">
      <dgm:prSet presAssocID="{60812186-3444-2E4A-ABC7-0A6979F4F346}" presName="rootComposite" presStyleCnt="0"/>
      <dgm:spPr/>
    </dgm:pt>
    <dgm:pt modelId="{1A122681-B35E-0A42-BC6C-E7143C84DAC0}" type="pres">
      <dgm:prSet presAssocID="{60812186-3444-2E4A-ABC7-0A6979F4F346}" presName="rootText" presStyleLbl="node2" presStyleIdx="0" presStyleCnt="3" custScaleY="1310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859FF2-0A52-724E-A673-93DF9D08B0DA}" type="pres">
      <dgm:prSet presAssocID="{60812186-3444-2E4A-ABC7-0A6979F4F346}" presName="rootConnector" presStyleLbl="node2" presStyleIdx="0" presStyleCnt="3"/>
      <dgm:spPr/>
      <dgm:t>
        <a:bodyPr/>
        <a:lstStyle/>
        <a:p>
          <a:endParaRPr lang="en-US"/>
        </a:p>
      </dgm:t>
    </dgm:pt>
    <dgm:pt modelId="{B42CEE05-530C-E14E-88D1-490B6EE114E1}" type="pres">
      <dgm:prSet presAssocID="{60812186-3444-2E4A-ABC7-0A6979F4F346}" presName="hierChild4" presStyleCnt="0"/>
      <dgm:spPr/>
    </dgm:pt>
    <dgm:pt modelId="{0D8DF454-806F-3845-80C2-CA22E6B0C505}" type="pres">
      <dgm:prSet presAssocID="{60812186-3444-2E4A-ABC7-0A6979F4F346}" presName="hierChild5" presStyleCnt="0"/>
      <dgm:spPr/>
    </dgm:pt>
    <dgm:pt modelId="{8419BF01-E956-414C-A147-052FABD31FB8}" type="pres">
      <dgm:prSet presAssocID="{64DA83E5-2941-024A-ABE6-440D21CC878A}" presName="Name64" presStyleLbl="parChTrans1D2" presStyleIdx="1" presStyleCnt="4"/>
      <dgm:spPr/>
      <dgm:t>
        <a:bodyPr/>
        <a:lstStyle/>
        <a:p>
          <a:endParaRPr lang="en-US"/>
        </a:p>
      </dgm:t>
    </dgm:pt>
    <dgm:pt modelId="{CAA2B489-597D-8E4A-9346-33C8374AB126}" type="pres">
      <dgm:prSet presAssocID="{86DE0E85-98BD-3C4A-88A1-25C6350CBDA4}" presName="hierRoot2" presStyleCnt="0">
        <dgm:presLayoutVars>
          <dgm:hierBranch val="init"/>
        </dgm:presLayoutVars>
      </dgm:prSet>
      <dgm:spPr/>
    </dgm:pt>
    <dgm:pt modelId="{05D671A8-99C6-104D-B25F-957404208790}" type="pres">
      <dgm:prSet presAssocID="{86DE0E85-98BD-3C4A-88A1-25C6350CBDA4}" presName="rootComposite" presStyleCnt="0"/>
      <dgm:spPr/>
    </dgm:pt>
    <dgm:pt modelId="{B83D63B6-F676-DE4F-8F89-7560216C1214}" type="pres">
      <dgm:prSet presAssocID="{86DE0E85-98BD-3C4A-88A1-25C6350CBDA4}" presName="rootText" presStyleLbl="node2" presStyleIdx="1" presStyleCnt="3" custScaleY="1837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48F508-6A4B-EE4F-9E4A-13BF4F2BD74C}" type="pres">
      <dgm:prSet presAssocID="{86DE0E85-98BD-3C4A-88A1-25C6350CBDA4}" presName="rootConnector" presStyleLbl="node2" presStyleIdx="1" presStyleCnt="3"/>
      <dgm:spPr/>
      <dgm:t>
        <a:bodyPr/>
        <a:lstStyle/>
        <a:p>
          <a:endParaRPr lang="en-US"/>
        </a:p>
      </dgm:t>
    </dgm:pt>
    <dgm:pt modelId="{02C46C19-1D5A-174C-A1AD-09C246F1B414}" type="pres">
      <dgm:prSet presAssocID="{86DE0E85-98BD-3C4A-88A1-25C6350CBDA4}" presName="hierChild4" presStyleCnt="0"/>
      <dgm:spPr/>
    </dgm:pt>
    <dgm:pt modelId="{D7CE67F6-48B8-8142-B123-282D2C90C97C}" type="pres">
      <dgm:prSet presAssocID="{86DE0E85-98BD-3C4A-88A1-25C6350CBDA4}" presName="hierChild5" presStyleCnt="0"/>
      <dgm:spPr/>
    </dgm:pt>
    <dgm:pt modelId="{941C7482-045C-E842-BA13-3EAF76CADBEB}" type="pres">
      <dgm:prSet presAssocID="{56AEEA7D-C8A8-1244-8B64-6BBFD193DC66}" presName="Name64" presStyleLbl="parChTrans1D2" presStyleIdx="2" presStyleCnt="4"/>
      <dgm:spPr/>
      <dgm:t>
        <a:bodyPr/>
        <a:lstStyle/>
        <a:p>
          <a:endParaRPr lang="en-US"/>
        </a:p>
      </dgm:t>
    </dgm:pt>
    <dgm:pt modelId="{4C875DD2-B2A4-C04C-8DF6-72FE8AC6678F}" type="pres">
      <dgm:prSet presAssocID="{0ACCA964-D0E9-914F-A0BA-F1A508ECC6E0}" presName="hierRoot2" presStyleCnt="0">
        <dgm:presLayoutVars>
          <dgm:hierBranch val="init"/>
        </dgm:presLayoutVars>
      </dgm:prSet>
      <dgm:spPr/>
    </dgm:pt>
    <dgm:pt modelId="{6B2A4378-4337-9A4E-ABA6-415DFE1438EA}" type="pres">
      <dgm:prSet presAssocID="{0ACCA964-D0E9-914F-A0BA-F1A508ECC6E0}" presName="rootComposite" presStyleCnt="0"/>
      <dgm:spPr/>
    </dgm:pt>
    <dgm:pt modelId="{0F8E5618-B142-FE40-83B8-57F5EEA92DA4}" type="pres">
      <dgm:prSet presAssocID="{0ACCA964-D0E9-914F-A0BA-F1A508ECC6E0}" presName="rootText" presStyleLbl="node2" presStyleIdx="2" presStyleCnt="3" custScaleY="1868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FA5FA9-35A6-B149-B3EA-4F8E0CEFBE10}" type="pres">
      <dgm:prSet presAssocID="{0ACCA964-D0E9-914F-A0BA-F1A508ECC6E0}" presName="rootConnector" presStyleLbl="node2" presStyleIdx="2" presStyleCnt="3"/>
      <dgm:spPr/>
      <dgm:t>
        <a:bodyPr/>
        <a:lstStyle/>
        <a:p>
          <a:endParaRPr lang="en-US"/>
        </a:p>
      </dgm:t>
    </dgm:pt>
    <dgm:pt modelId="{CDA9B313-4EAF-1442-A7FB-959B5BDFE215}" type="pres">
      <dgm:prSet presAssocID="{0ACCA964-D0E9-914F-A0BA-F1A508ECC6E0}" presName="hierChild4" presStyleCnt="0"/>
      <dgm:spPr/>
    </dgm:pt>
    <dgm:pt modelId="{E366DB71-1488-4D4A-A611-317DFFA0D4E1}" type="pres">
      <dgm:prSet presAssocID="{0ACCA964-D0E9-914F-A0BA-F1A508ECC6E0}" presName="hierChild5" presStyleCnt="0"/>
      <dgm:spPr/>
    </dgm:pt>
    <dgm:pt modelId="{9D56C1A5-5B90-C54B-8687-6B369D873FF8}" type="pres">
      <dgm:prSet presAssocID="{9564A54E-0471-1E4D-9934-03A0050CFCC4}" presName="hierChild3" presStyleCnt="0"/>
      <dgm:spPr/>
    </dgm:pt>
    <dgm:pt modelId="{6F5F9946-1734-D444-8246-B0B32C19767F}" type="pres">
      <dgm:prSet presAssocID="{16D4F7BB-2F1C-5143-B0BF-99A213CAE568}" presName="Name115" presStyleLbl="parChTrans1D2" presStyleIdx="3" presStyleCnt="4"/>
      <dgm:spPr/>
      <dgm:t>
        <a:bodyPr/>
        <a:lstStyle/>
        <a:p>
          <a:endParaRPr lang="en-US"/>
        </a:p>
      </dgm:t>
    </dgm:pt>
    <dgm:pt modelId="{4E04C06F-3CCF-9A4F-80F8-9BFC53823798}" type="pres">
      <dgm:prSet presAssocID="{C908EF70-1085-A947-962F-FE6D79BE3C8B}" presName="hierRoot3" presStyleCnt="0">
        <dgm:presLayoutVars>
          <dgm:hierBranch val="init"/>
        </dgm:presLayoutVars>
      </dgm:prSet>
      <dgm:spPr/>
    </dgm:pt>
    <dgm:pt modelId="{6D4C909F-5789-7748-B1FE-EBA16F3E898B}" type="pres">
      <dgm:prSet presAssocID="{C908EF70-1085-A947-962F-FE6D79BE3C8B}" presName="rootComposite3" presStyleCnt="0"/>
      <dgm:spPr/>
    </dgm:pt>
    <dgm:pt modelId="{45CEB3F6-E8C6-1546-8B7C-474B8939F488}" type="pres">
      <dgm:prSet presAssocID="{C908EF70-1085-A947-962F-FE6D79BE3C8B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0301E-0ACA-BC44-8498-7A31B05305D4}" type="pres">
      <dgm:prSet presAssocID="{C908EF70-1085-A947-962F-FE6D79BE3C8B}" presName="rootConnector3" presStyleLbl="asst1" presStyleIdx="0" presStyleCnt="1"/>
      <dgm:spPr/>
      <dgm:t>
        <a:bodyPr/>
        <a:lstStyle/>
        <a:p>
          <a:endParaRPr lang="en-US"/>
        </a:p>
      </dgm:t>
    </dgm:pt>
    <dgm:pt modelId="{30F544DA-1467-B34E-8452-DD1E97D02E01}" type="pres">
      <dgm:prSet presAssocID="{C908EF70-1085-A947-962F-FE6D79BE3C8B}" presName="hierChild6" presStyleCnt="0"/>
      <dgm:spPr/>
    </dgm:pt>
    <dgm:pt modelId="{4267FC82-BF24-E640-B3F3-CD99EF551892}" type="pres">
      <dgm:prSet presAssocID="{C908EF70-1085-A947-962F-FE6D79BE3C8B}" presName="hierChild7" presStyleCnt="0"/>
      <dgm:spPr/>
    </dgm:pt>
  </dgm:ptLst>
  <dgm:cxnLst>
    <dgm:cxn modelId="{923B366D-3AC5-CF40-83CB-04B001A77450}" srcId="{9564A54E-0471-1E4D-9934-03A0050CFCC4}" destId="{86DE0E85-98BD-3C4A-88A1-25C6350CBDA4}" srcOrd="2" destOrd="0" parTransId="{64DA83E5-2941-024A-ABE6-440D21CC878A}" sibTransId="{2BF26847-5C96-5F41-ACEC-089FE6C9643D}"/>
    <dgm:cxn modelId="{2397F959-16A3-5F45-9E1D-E24A434A5540}" type="presOf" srcId="{0ACCA964-D0E9-914F-A0BA-F1A508ECC6E0}" destId="{A9FA5FA9-35A6-B149-B3EA-4F8E0CEFBE10}" srcOrd="1" destOrd="0" presId="urn:microsoft.com/office/officeart/2009/3/layout/HorizontalOrganizationChart"/>
    <dgm:cxn modelId="{F77AF10D-234A-9140-AA0D-06445955684D}" srcId="{BB382BE2-ADC0-1A46-993D-F43EBF85612E}" destId="{9564A54E-0471-1E4D-9934-03A0050CFCC4}" srcOrd="0" destOrd="0" parTransId="{FBD9845F-0C50-F446-A2B4-80368893DC18}" sibTransId="{A22F2362-BCCD-064F-96E8-3B73D128D6C7}"/>
    <dgm:cxn modelId="{7230A1F4-5CE0-3D40-A3FE-288FA4E72CF4}" srcId="{9564A54E-0471-1E4D-9934-03A0050CFCC4}" destId="{C908EF70-1085-A947-962F-FE6D79BE3C8B}" srcOrd="0" destOrd="0" parTransId="{16D4F7BB-2F1C-5143-B0BF-99A213CAE568}" sibTransId="{B228D70D-C527-3144-AB6A-584243D804E9}"/>
    <dgm:cxn modelId="{A7DAC132-D96E-0F4C-AD53-3CC959DD8B11}" type="presOf" srcId="{0ACCA964-D0E9-914F-A0BA-F1A508ECC6E0}" destId="{0F8E5618-B142-FE40-83B8-57F5EEA92DA4}" srcOrd="0" destOrd="0" presId="urn:microsoft.com/office/officeart/2009/3/layout/HorizontalOrganizationChart"/>
    <dgm:cxn modelId="{20EBED78-E107-7A41-8A3B-BC70F9F6191D}" type="presOf" srcId="{64DA83E5-2941-024A-ABE6-440D21CC878A}" destId="{8419BF01-E956-414C-A147-052FABD31FB8}" srcOrd="0" destOrd="0" presId="urn:microsoft.com/office/officeart/2009/3/layout/HorizontalOrganizationChart"/>
    <dgm:cxn modelId="{B43E0A72-2E16-E349-B2CC-3D4F19048E24}" srcId="{9564A54E-0471-1E4D-9934-03A0050CFCC4}" destId="{60812186-3444-2E4A-ABC7-0A6979F4F346}" srcOrd="1" destOrd="0" parTransId="{BBE2004A-7F9D-124A-B60D-D5503DA4D9BF}" sibTransId="{40F17302-D200-8B46-A9A7-E94D1709DFD9}"/>
    <dgm:cxn modelId="{CDE65696-8C7B-6A4C-81B0-61DA4084C86E}" type="presOf" srcId="{16D4F7BB-2F1C-5143-B0BF-99A213CAE568}" destId="{6F5F9946-1734-D444-8246-B0B32C19767F}" srcOrd="0" destOrd="0" presId="urn:microsoft.com/office/officeart/2009/3/layout/HorizontalOrganizationChart"/>
    <dgm:cxn modelId="{4EFDBB7B-857A-9A4D-92D6-431FC23FBC6B}" type="presOf" srcId="{C908EF70-1085-A947-962F-FE6D79BE3C8B}" destId="{45CEB3F6-E8C6-1546-8B7C-474B8939F488}" srcOrd="0" destOrd="0" presId="urn:microsoft.com/office/officeart/2009/3/layout/HorizontalOrganizationChart"/>
    <dgm:cxn modelId="{70F4C3B1-B829-A846-AE3A-ABCF57AD5FF9}" type="presOf" srcId="{BB382BE2-ADC0-1A46-993D-F43EBF85612E}" destId="{80F97DCB-F868-9E47-AC39-F4B4390D9C54}" srcOrd="0" destOrd="0" presId="urn:microsoft.com/office/officeart/2009/3/layout/HorizontalOrganizationChart"/>
    <dgm:cxn modelId="{44F9044D-D342-8948-97F6-2FEB3E6DE6E5}" type="presOf" srcId="{BBE2004A-7F9D-124A-B60D-D5503DA4D9BF}" destId="{D3F530E6-AAB5-3546-9A10-FF24FB889121}" srcOrd="0" destOrd="0" presId="urn:microsoft.com/office/officeart/2009/3/layout/HorizontalOrganizationChart"/>
    <dgm:cxn modelId="{F81DC140-D7C5-2048-973F-522CBF46C7E2}" type="presOf" srcId="{86DE0E85-98BD-3C4A-88A1-25C6350CBDA4}" destId="{DF48F508-6A4B-EE4F-9E4A-13BF4F2BD74C}" srcOrd="1" destOrd="0" presId="urn:microsoft.com/office/officeart/2009/3/layout/HorizontalOrganizationChart"/>
    <dgm:cxn modelId="{F2AB5D65-0590-E544-BEC0-429156E33053}" type="presOf" srcId="{60812186-3444-2E4A-ABC7-0A6979F4F346}" destId="{1A122681-B35E-0A42-BC6C-E7143C84DAC0}" srcOrd="0" destOrd="0" presId="urn:microsoft.com/office/officeart/2009/3/layout/HorizontalOrganizationChart"/>
    <dgm:cxn modelId="{54A101BC-AEC5-5943-8A72-A33E7793CF1B}" type="presOf" srcId="{9564A54E-0471-1E4D-9934-03A0050CFCC4}" destId="{C9C46223-1043-2241-9D36-F25F9F2E49F0}" srcOrd="0" destOrd="0" presId="urn:microsoft.com/office/officeart/2009/3/layout/HorizontalOrganizationChart"/>
    <dgm:cxn modelId="{3DEAFB46-A161-1843-B98F-65A9CA9C7284}" type="presOf" srcId="{86DE0E85-98BD-3C4A-88A1-25C6350CBDA4}" destId="{B83D63B6-F676-DE4F-8F89-7560216C1214}" srcOrd="0" destOrd="0" presId="urn:microsoft.com/office/officeart/2009/3/layout/HorizontalOrganizationChart"/>
    <dgm:cxn modelId="{31EB7DDA-6A30-C947-8CAB-8276F4C7F051}" srcId="{9564A54E-0471-1E4D-9934-03A0050CFCC4}" destId="{0ACCA964-D0E9-914F-A0BA-F1A508ECC6E0}" srcOrd="3" destOrd="0" parTransId="{56AEEA7D-C8A8-1244-8B64-6BBFD193DC66}" sibTransId="{1313058C-560B-5A42-BA5D-B425BAEE3268}"/>
    <dgm:cxn modelId="{A236C274-EDF1-0348-A9F2-D7590E8E4922}" type="presOf" srcId="{9564A54E-0471-1E4D-9934-03A0050CFCC4}" destId="{325B0225-B154-2340-9B70-A0BB81732CBE}" srcOrd="1" destOrd="0" presId="urn:microsoft.com/office/officeart/2009/3/layout/HorizontalOrganizationChart"/>
    <dgm:cxn modelId="{05CE1EC7-C7C7-EE45-A7D4-ADB994B64523}" type="presOf" srcId="{C908EF70-1085-A947-962F-FE6D79BE3C8B}" destId="{E560301E-0ACA-BC44-8498-7A31B05305D4}" srcOrd="1" destOrd="0" presId="urn:microsoft.com/office/officeart/2009/3/layout/HorizontalOrganizationChart"/>
    <dgm:cxn modelId="{DECF29D3-609B-D240-9547-A486CDCC7B7F}" type="presOf" srcId="{56AEEA7D-C8A8-1244-8B64-6BBFD193DC66}" destId="{941C7482-045C-E842-BA13-3EAF76CADBEB}" srcOrd="0" destOrd="0" presId="urn:microsoft.com/office/officeart/2009/3/layout/HorizontalOrganizationChart"/>
    <dgm:cxn modelId="{4F36CC6F-3858-4E4B-AC40-038D8ADE77BD}" type="presOf" srcId="{60812186-3444-2E4A-ABC7-0A6979F4F346}" destId="{26859FF2-0A52-724E-A673-93DF9D08B0DA}" srcOrd="1" destOrd="0" presId="urn:microsoft.com/office/officeart/2009/3/layout/HorizontalOrganizationChart"/>
    <dgm:cxn modelId="{202A0825-5983-D04E-8E51-D7D0EA5C6D0E}" type="presParOf" srcId="{80F97DCB-F868-9E47-AC39-F4B4390D9C54}" destId="{7E7610E0-EAB1-9B48-9B57-D04000AC35CF}" srcOrd="0" destOrd="0" presId="urn:microsoft.com/office/officeart/2009/3/layout/HorizontalOrganizationChart"/>
    <dgm:cxn modelId="{04B1EF63-924B-CE40-970D-66B57122328B}" type="presParOf" srcId="{7E7610E0-EAB1-9B48-9B57-D04000AC35CF}" destId="{14B9B7A9-E7A4-CC46-808A-B238AB86CA36}" srcOrd="0" destOrd="0" presId="urn:microsoft.com/office/officeart/2009/3/layout/HorizontalOrganizationChart"/>
    <dgm:cxn modelId="{CC934D90-E43B-2245-9FB1-7A53D7AA9BDE}" type="presParOf" srcId="{14B9B7A9-E7A4-CC46-808A-B238AB86CA36}" destId="{C9C46223-1043-2241-9D36-F25F9F2E49F0}" srcOrd="0" destOrd="0" presId="urn:microsoft.com/office/officeart/2009/3/layout/HorizontalOrganizationChart"/>
    <dgm:cxn modelId="{8DCD7D0A-5B6F-744B-94BC-EC2541305BF6}" type="presParOf" srcId="{14B9B7A9-E7A4-CC46-808A-B238AB86CA36}" destId="{325B0225-B154-2340-9B70-A0BB81732CBE}" srcOrd="1" destOrd="0" presId="urn:microsoft.com/office/officeart/2009/3/layout/HorizontalOrganizationChart"/>
    <dgm:cxn modelId="{5B1E1410-540B-794D-9C1F-23AE55C94027}" type="presParOf" srcId="{7E7610E0-EAB1-9B48-9B57-D04000AC35CF}" destId="{47585876-260F-D54C-AE07-F99BE5002511}" srcOrd="1" destOrd="0" presId="urn:microsoft.com/office/officeart/2009/3/layout/HorizontalOrganizationChart"/>
    <dgm:cxn modelId="{A70E7518-C784-6E45-B335-92B93E91AD28}" type="presParOf" srcId="{47585876-260F-D54C-AE07-F99BE5002511}" destId="{D3F530E6-AAB5-3546-9A10-FF24FB889121}" srcOrd="0" destOrd="0" presId="urn:microsoft.com/office/officeart/2009/3/layout/HorizontalOrganizationChart"/>
    <dgm:cxn modelId="{F114AC66-C32F-9049-A992-09D47E627E7E}" type="presParOf" srcId="{47585876-260F-D54C-AE07-F99BE5002511}" destId="{8C62C1E1-7030-7E48-A3D8-45CF48740F5E}" srcOrd="1" destOrd="0" presId="urn:microsoft.com/office/officeart/2009/3/layout/HorizontalOrganizationChart"/>
    <dgm:cxn modelId="{2677829B-28EC-3E4F-B92D-492320476194}" type="presParOf" srcId="{8C62C1E1-7030-7E48-A3D8-45CF48740F5E}" destId="{D619DBA0-F0F5-F944-8312-88E1EA699ED3}" srcOrd="0" destOrd="0" presId="urn:microsoft.com/office/officeart/2009/3/layout/HorizontalOrganizationChart"/>
    <dgm:cxn modelId="{BC00E799-8CE9-2240-B850-8E305CF434FB}" type="presParOf" srcId="{D619DBA0-F0F5-F944-8312-88E1EA699ED3}" destId="{1A122681-B35E-0A42-BC6C-E7143C84DAC0}" srcOrd="0" destOrd="0" presId="urn:microsoft.com/office/officeart/2009/3/layout/HorizontalOrganizationChart"/>
    <dgm:cxn modelId="{8ED21C7A-E8B6-E140-9033-073C4186AFA5}" type="presParOf" srcId="{D619DBA0-F0F5-F944-8312-88E1EA699ED3}" destId="{26859FF2-0A52-724E-A673-93DF9D08B0DA}" srcOrd="1" destOrd="0" presId="urn:microsoft.com/office/officeart/2009/3/layout/HorizontalOrganizationChart"/>
    <dgm:cxn modelId="{C9E972DC-6297-BE48-8DB4-6D52524B8D17}" type="presParOf" srcId="{8C62C1E1-7030-7E48-A3D8-45CF48740F5E}" destId="{B42CEE05-530C-E14E-88D1-490B6EE114E1}" srcOrd="1" destOrd="0" presId="urn:microsoft.com/office/officeart/2009/3/layout/HorizontalOrganizationChart"/>
    <dgm:cxn modelId="{7667B4D0-7708-064C-BF8D-83016260A5E9}" type="presParOf" srcId="{8C62C1E1-7030-7E48-A3D8-45CF48740F5E}" destId="{0D8DF454-806F-3845-80C2-CA22E6B0C505}" srcOrd="2" destOrd="0" presId="urn:microsoft.com/office/officeart/2009/3/layout/HorizontalOrganizationChart"/>
    <dgm:cxn modelId="{E06F7416-59DD-2546-9ED0-DCCD1225761C}" type="presParOf" srcId="{47585876-260F-D54C-AE07-F99BE5002511}" destId="{8419BF01-E956-414C-A147-052FABD31FB8}" srcOrd="2" destOrd="0" presId="urn:microsoft.com/office/officeart/2009/3/layout/HorizontalOrganizationChart"/>
    <dgm:cxn modelId="{59105674-305F-9A44-9473-47C117625499}" type="presParOf" srcId="{47585876-260F-D54C-AE07-F99BE5002511}" destId="{CAA2B489-597D-8E4A-9346-33C8374AB126}" srcOrd="3" destOrd="0" presId="urn:microsoft.com/office/officeart/2009/3/layout/HorizontalOrganizationChart"/>
    <dgm:cxn modelId="{9B60317F-27A8-1743-8FB2-1BFECA0D2A05}" type="presParOf" srcId="{CAA2B489-597D-8E4A-9346-33C8374AB126}" destId="{05D671A8-99C6-104D-B25F-957404208790}" srcOrd="0" destOrd="0" presId="urn:microsoft.com/office/officeart/2009/3/layout/HorizontalOrganizationChart"/>
    <dgm:cxn modelId="{0C895328-0810-1745-873A-EB42ABD51C18}" type="presParOf" srcId="{05D671A8-99C6-104D-B25F-957404208790}" destId="{B83D63B6-F676-DE4F-8F89-7560216C1214}" srcOrd="0" destOrd="0" presId="urn:microsoft.com/office/officeart/2009/3/layout/HorizontalOrganizationChart"/>
    <dgm:cxn modelId="{CC750AAE-4579-1241-B9CE-975286830CC0}" type="presParOf" srcId="{05D671A8-99C6-104D-B25F-957404208790}" destId="{DF48F508-6A4B-EE4F-9E4A-13BF4F2BD74C}" srcOrd="1" destOrd="0" presId="urn:microsoft.com/office/officeart/2009/3/layout/HorizontalOrganizationChart"/>
    <dgm:cxn modelId="{700A01AD-C77D-D641-BED0-A00ECFD6BAC0}" type="presParOf" srcId="{CAA2B489-597D-8E4A-9346-33C8374AB126}" destId="{02C46C19-1D5A-174C-A1AD-09C246F1B414}" srcOrd="1" destOrd="0" presId="urn:microsoft.com/office/officeart/2009/3/layout/HorizontalOrganizationChart"/>
    <dgm:cxn modelId="{003171C4-BFFD-DC4C-AFF0-769C6BF41691}" type="presParOf" srcId="{CAA2B489-597D-8E4A-9346-33C8374AB126}" destId="{D7CE67F6-48B8-8142-B123-282D2C90C97C}" srcOrd="2" destOrd="0" presId="urn:microsoft.com/office/officeart/2009/3/layout/HorizontalOrganizationChart"/>
    <dgm:cxn modelId="{15FA30C6-6E93-5D4E-85EA-E88BAABD2BF3}" type="presParOf" srcId="{47585876-260F-D54C-AE07-F99BE5002511}" destId="{941C7482-045C-E842-BA13-3EAF76CADBEB}" srcOrd="4" destOrd="0" presId="urn:microsoft.com/office/officeart/2009/3/layout/HorizontalOrganizationChart"/>
    <dgm:cxn modelId="{CD9996E7-A4AC-4F4C-A315-AD035CAF0FB3}" type="presParOf" srcId="{47585876-260F-D54C-AE07-F99BE5002511}" destId="{4C875DD2-B2A4-C04C-8DF6-72FE8AC6678F}" srcOrd="5" destOrd="0" presId="urn:microsoft.com/office/officeart/2009/3/layout/HorizontalOrganizationChart"/>
    <dgm:cxn modelId="{035DC785-3EE3-C048-B46C-F02528E8C3A7}" type="presParOf" srcId="{4C875DD2-B2A4-C04C-8DF6-72FE8AC6678F}" destId="{6B2A4378-4337-9A4E-ABA6-415DFE1438EA}" srcOrd="0" destOrd="0" presId="urn:microsoft.com/office/officeart/2009/3/layout/HorizontalOrganizationChart"/>
    <dgm:cxn modelId="{CCB91869-BC80-D349-BCA0-980748EA5F2C}" type="presParOf" srcId="{6B2A4378-4337-9A4E-ABA6-415DFE1438EA}" destId="{0F8E5618-B142-FE40-83B8-57F5EEA92DA4}" srcOrd="0" destOrd="0" presId="urn:microsoft.com/office/officeart/2009/3/layout/HorizontalOrganizationChart"/>
    <dgm:cxn modelId="{1945B32C-CC17-5849-821A-F4E19B72AC24}" type="presParOf" srcId="{6B2A4378-4337-9A4E-ABA6-415DFE1438EA}" destId="{A9FA5FA9-35A6-B149-B3EA-4F8E0CEFBE10}" srcOrd="1" destOrd="0" presId="urn:microsoft.com/office/officeart/2009/3/layout/HorizontalOrganizationChart"/>
    <dgm:cxn modelId="{4E849CED-AA67-964A-A718-772857413C63}" type="presParOf" srcId="{4C875DD2-B2A4-C04C-8DF6-72FE8AC6678F}" destId="{CDA9B313-4EAF-1442-A7FB-959B5BDFE215}" srcOrd="1" destOrd="0" presId="urn:microsoft.com/office/officeart/2009/3/layout/HorizontalOrganizationChart"/>
    <dgm:cxn modelId="{A4BEFD63-97BE-124D-9B71-201374684AC8}" type="presParOf" srcId="{4C875DD2-B2A4-C04C-8DF6-72FE8AC6678F}" destId="{E366DB71-1488-4D4A-A611-317DFFA0D4E1}" srcOrd="2" destOrd="0" presId="urn:microsoft.com/office/officeart/2009/3/layout/HorizontalOrganizationChart"/>
    <dgm:cxn modelId="{195EA082-2C06-CA42-8F6C-A51DE88AD428}" type="presParOf" srcId="{7E7610E0-EAB1-9B48-9B57-D04000AC35CF}" destId="{9D56C1A5-5B90-C54B-8687-6B369D873FF8}" srcOrd="2" destOrd="0" presId="urn:microsoft.com/office/officeart/2009/3/layout/HorizontalOrganizationChart"/>
    <dgm:cxn modelId="{D83D47A1-2F12-A84E-8E41-B03E3F89B677}" type="presParOf" srcId="{9D56C1A5-5B90-C54B-8687-6B369D873FF8}" destId="{6F5F9946-1734-D444-8246-B0B32C19767F}" srcOrd="0" destOrd="0" presId="urn:microsoft.com/office/officeart/2009/3/layout/HorizontalOrganizationChart"/>
    <dgm:cxn modelId="{733AAEA2-16C1-384A-8596-8ED847A8F5E4}" type="presParOf" srcId="{9D56C1A5-5B90-C54B-8687-6B369D873FF8}" destId="{4E04C06F-3CCF-9A4F-80F8-9BFC53823798}" srcOrd="1" destOrd="0" presId="urn:microsoft.com/office/officeart/2009/3/layout/HorizontalOrganizationChart"/>
    <dgm:cxn modelId="{398D2CE0-13D3-7346-80B0-A148131C39A2}" type="presParOf" srcId="{4E04C06F-3CCF-9A4F-80F8-9BFC53823798}" destId="{6D4C909F-5789-7748-B1FE-EBA16F3E898B}" srcOrd="0" destOrd="0" presId="urn:microsoft.com/office/officeart/2009/3/layout/HorizontalOrganizationChart"/>
    <dgm:cxn modelId="{7AF7189D-C1B1-5B4E-9011-264884717F74}" type="presParOf" srcId="{6D4C909F-5789-7748-B1FE-EBA16F3E898B}" destId="{45CEB3F6-E8C6-1546-8B7C-474B8939F488}" srcOrd="0" destOrd="0" presId="urn:microsoft.com/office/officeart/2009/3/layout/HorizontalOrganizationChart"/>
    <dgm:cxn modelId="{26B8104E-72A5-084C-AC72-BD7146F7D582}" type="presParOf" srcId="{6D4C909F-5789-7748-B1FE-EBA16F3E898B}" destId="{E560301E-0ACA-BC44-8498-7A31B05305D4}" srcOrd="1" destOrd="0" presId="urn:microsoft.com/office/officeart/2009/3/layout/HorizontalOrganizationChart"/>
    <dgm:cxn modelId="{6102CE77-369C-F84E-B3E1-73652AD539EA}" type="presParOf" srcId="{4E04C06F-3CCF-9A4F-80F8-9BFC53823798}" destId="{30F544DA-1467-B34E-8452-DD1E97D02E01}" srcOrd="1" destOrd="0" presId="urn:microsoft.com/office/officeart/2009/3/layout/HorizontalOrganizationChart"/>
    <dgm:cxn modelId="{9C28A3CC-16D8-EA42-9D41-E769FD9FD2FC}" type="presParOf" srcId="{4E04C06F-3CCF-9A4F-80F8-9BFC53823798}" destId="{4267FC82-BF24-E640-B3F3-CD99EF55189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382BE2-ADC0-1A46-993D-F43EBF85612E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4A54E-0471-1E4D-9934-03A0050CFCC4}">
      <dgm:prSet phldrT="[Text]" custT="1"/>
      <dgm:spPr/>
      <dgm:t>
        <a:bodyPr/>
        <a:lstStyle/>
        <a:p>
          <a:r>
            <a:rPr lang="en-US" sz="1600"/>
            <a:t>4. Perceptible Information</a:t>
          </a:r>
        </a:p>
      </dgm:t>
    </dgm:pt>
    <dgm:pt modelId="{FBD9845F-0C50-F446-A2B4-80368893DC18}" type="parTrans" cxnId="{F77AF10D-234A-9140-AA0D-06445955684D}">
      <dgm:prSet/>
      <dgm:spPr/>
      <dgm:t>
        <a:bodyPr/>
        <a:lstStyle/>
        <a:p>
          <a:endParaRPr lang="en-US"/>
        </a:p>
      </dgm:t>
    </dgm:pt>
    <dgm:pt modelId="{A22F2362-BCCD-064F-96E8-3B73D128D6C7}" type="sibTrans" cxnId="{F77AF10D-234A-9140-AA0D-06445955684D}">
      <dgm:prSet/>
      <dgm:spPr/>
      <dgm:t>
        <a:bodyPr/>
        <a:lstStyle/>
        <a:p>
          <a:endParaRPr lang="en-US"/>
        </a:p>
      </dgm:t>
    </dgm:pt>
    <dgm:pt modelId="{C908EF70-1085-A947-962F-FE6D79BE3C8B}" type="asst">
      <dgm:prSet phldrT="[Text]" custT="1"/>
      <dgm:spPr/>
      <dgm:t>
        <a:bodyPr/>
        <a:lstStyle/>
        <a:p>
          <a:r>
            <a:rPr lang="en-US" sz="1200"/>
            <a:t>Design</a:t>
          </a:r>
          <a:r>
            <a:rPr lang="en-US" sz="1200" baseline="0"/>
            <a:t> communicates necessary information</a:t>
          </a:r>
          <a:endParaRPr lang="en-US" sz="1200"/>
        </a:p>
      </dgm:t>
    </dgm:pt>
    <dgm:pt modelId="{16D4F7BB-2F1C-5143-B0BF-99A213CAE568}" type="parTrans" cxnId="{7230A1F4-5CE0-3D40-A3FE-288FA4E72CF4}">
      <dgm:prSet/>
      <dgm:spPr/>
      <dgm:t>
        <a:bodyPr/>
        <a:lstStyle/>
        <a:p>
          <a:endParaRPr lang="en-US"/>
        </a:p>
      </dgm:t>
    </dgm:pt>
    <dgm:pt modelId="{B228D70D-C527-3144-AB6A-584243D804E9}" type="sibTrans" cxnId="{7230A1F4-5CE0-3D40-A3FE-288FA4E72CF4}">
      <dgm:prSet/>
      <dgm:spPr/>
      <dgm:t>
        <a:bodyPr/>
        <a:lstStyle/>
        <a:p>
          <a:endParaRPr lang="en-US"/>
        </a:p>
      </dgm:t>
    </dgm:pt>
    <dgm:pt modelId="{60812186-3444-2E4A-ABC7-0A6979F4F346}">
      <dgm:prSet phldrT="[Text]" custT="1"/>
      <dgm:spPr/>
      <dgm:t>
        <a:bodyPr/>
        <a:lstStyle/>
        <a:p>
          <a:endParaRPr lang="en-US" sz="1200"/>
        </a:p>
        <a:p>
          <a:r>
            <a:rPr lang="en-US" sz="1200"/>
            <a:t>Communication can be through both verbal and non-verbal communication</a:t>
          </a:r>
        </a:p>
      </dgm:t>
    </dgm:pt>
    <dgm:pt modelId="{BBE2004A-7F9D-124A-B60D-D5503DA4D9BF}" type="parTrans" cxnId="{B43E0A72-2E16-E349-B2CC-3D4F19048E24}">
      <dgm:prSet/>
      <dgm:spPr/>
      <dgm:t>
        <a:bodyPr/>
        <a:lstStyle/>
        <a:p>
          <a:endParaRPr lang="en-US"/>
        </a:p>
      </dgm:t>
    </dgm:pt>
    <dgm:pt modelId="{40F17302-D200-8B46-A9A7-E94D1709DFD9}" type="sibTrans" cxnId="{B43E0A72-2E16-E349-B2CC-3D4F19048E24}">
      <dgm:prSet/>
      <dgm:spPr/>
      <dgm:t>
        <a:bodyPr/>
        <a:lstStyle/>
        <a:p>
          <a:endParaRPr lang="en-US"/>
        </a:p>
      </dgm:t>
    </dgm:pt>
    <dgm:pt modelId="{86DE0E85-98BD-3C4A-88A1-25C6350CBDA4}">
      <dgm:prSet phldrT="[Text]" custT="1"/>
      <dgm:spPr/>
      <dgm:t>
        <a:bodyPr/>
        <a:lstStyle/>
        <a:p>
          <a:r>
            <a:rPr lang="en-US" sz="1200" dirty="0"/>
            <a:t>Performance needs to be shown </a:t>
          </a:r>
          <a:r>
            <a:rPr lang="en-US" sz="1200" dirty="0" smtClean="0"/>
            <a:t>and told </a:t>
          </a:r>
          <a:r>
            <a:rPr lang="en-US" sz="1200" dirty="0"/>
            <a:t>to ensure safety</a:t>
          </a:r>
        </a:p>
      </dgm:t>
    </dgm:pt>
    <dgm:pt modelId="{64DA83E5-2941-024A-ABE6-440D21CC878A}" type="parTrans" cxnId="{923B366D-3AC5-CF40-83CB-04B001A77450}">
      <dgm:prSet/>
      <dgm:spPr/>
      <dgm:t>
        <a:bodyPr/>
        <a:lstStyle/>
        <a:p>
          <a:endParaRPr lang="en-US"/>
        </a:p>
      </dgm:t>
    </dgm:pt>
    <dgm:pt modelId="{2BF26847-5C96-5F41-ACEC-089FE6C9643D}" type="sibTrans" cxnId="{923B366D-3AC5-CF40-83CB-04B001A77450}">
      <dgm:prSet/>
      <dgm:spPr/>
      <dgm:t>
        <a:bodyPr/>
        <a:lstStyle/>
        <a:p>
          <a:endParaRPr lang="en-US"/>
        </a:p>
      </dgm:t>
    </dgm:pt>
    <dgm:pt modelId="{0ACCA964-D0E9-914F-A0BA-F1A508ECC6E0}">
      <dgm:prSet phldrT="[Text]" custT="1"/>
      <dgm:spPr/>
      <dgm:t>
        <a:bodyPr/>
        <a:lstStyle/>
        <a:p>
          <a:r>
            <a:rPr lang="en-US" sz="1200" dirty="0" smtClean="0"/>
            <a:t>Specialized equipment is demonstrated by people with extensive and/or lived experience</a:t>
          </a:r>
          <a:endParaRPr lang="en-US" sz="1200" dirty="0"/>
        </a:p>
      </dgm:t>
    </dgm:pt>
    <dgm:pt modelId="{56AEEA7D-C8A8-1244-8B64-6BBFD193DC66}" type="parTrans" cxnId="{31EB7DDA-6A30-C947-8CAB-8276F4C7F051}">
      <dgm:prSet/>
      <dgm:spPr/>
      <dgm:t>
        <a:bodyPr/>
        <a:lstStyle/>
        <a:p>
          <a:endParaRPr lang="en-US"/>
        </a:p>
      </dgm:t>
    </dgm:pt>
    <dgm:pt modelId="{1313058C-560B-5A42-BA5D-B425BAEE3268}" type="sibTrans" cxnId="{31EB7DDA-6A30-C947-8CAB-8276F4C7F051}">
      <dgm:prSet/>
      <dgm:spPr/>
      <dgm:t>
        <a:bodyPr/>
        <a:lstStyle/>
        <a:p>
          <a:endParaRPr lang="en-US"/>
        </a:p>
      </dgm:t>
    </dgm:pt>
    <dgm:pt modelId="{80F97DCB-F868-9E47-AC39-F4B4390D9C54}" type="pres">
      <dgm:prSet presAssocID="{BB382BE2-ADC0-1A46-993D-F43EBF8561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E7610E0-EAB1-9B48-9B57-D04000AC35CF}" type="pres">
      <dgm:prSet presAssocID="{9564A54E-0471-1E4D-9934-03A0050CFCC4}" presName="hierRoot1" presStyleCnt="0">
        <dgm:presLayoutVars>
          <dgm:hierBranch val="init"/>
        </dgm:presLayoutVars>
      </dgm:prSet>
      <dgm:spPr/>
    </dgm:pt>
    <dgm:pt modelId="{14B9B7A9-E7A4-CC46-808A-B238AB86CA36}" type="pres">
      <dgm:prSet presAssocID="{9564A54E-0471-1E4D-9934-03A0050CFCC4}" presName="rootComposite1" presStyleCnt="0"/>
      <dgm:spPr/>
    </dgm:pt>
    <dgm:pt modelId="{C9C46223-1043-2241-9D36-F25F9F2E49F0}" type="pres">
      <dgm:prSet presAssocID="{9564A54E-0471-1E4D-9934-03A0050CFCC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B0225-B154-2340-9B70-A0BB81732CBE}" type="pres">
      <dgm:prSet presAssocID="{9564A54E-0471-1E4D-9934-03A0050CFC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7585876-260F-D54C-AE07-F99BE5002511}" type="pres">
      <dgm:prSet presAssocID="{9564A54E-0471-1E4D-9934-03A0050CFCC4}" presName="hierChild2" presStyleCnt="0"/>
      <dgm:spPr/>
    </dgm:pt>
    <dgm:pt modelId="{D3F530E6-AAB5-3546-9A10-FF24FB889121}" type="pres">
      <dgm:prSet presAssocID="{BBE2004A-7F9D-124A-B60D-D5503DA4D9BF}" presName="Name64" presStyleLbl="parChTrans1D2" presStyleIdx="0" presStyleCnt="4"/>
      <dgm:spPr/>
      <dgm:t>
        <a:bodyPr/>
        <a:lstStyle/>
        <a:p>
          <a:endParaRPr lang="en-US"/>
        </a:p>
      </dgm:t>
    </dgm:pt>
    <dgm:pt modelId="{8C62C1E1-7030-7E48-A3D8-45CF48740F5E}" type="pres">
      <dgm:prSet presAssocID="{60812186-3444-2E4A-ABC7-0A6979F4F346}" presName="hierRoot2" presStyleCnt="0">
        <dgm:presLayoutVars>
          <dgm:hierBranch val="init"/>
        </dgm:presLayoutVars>
      </dgm:prSet>
      <dgm:spPr/>
    </dgm:pt>
    <dgm:pt modelId="{D619DBA0-F0F5-F944-8312-88E1EA699ED3}" type="pres">
      <dgm:prSet presAssocID="{60812186-3444-2E4A-ABC7-0A6979F4F346}" presName="rootComposite" presStyleCnt="0"/>
      <dgm:spPr/>
    </dgm:pt>
    <dgm:pt modelId="{1A122681-B35E-0A42-BC6C-E7143C84DAC0}" type="pres">
      <dgm:prSet presAssocID="{60812186-3444-2E4A-ABC7-0A6979F4F346}" presName="rootText" presStyleLbl="node2" presStyleIdx="0" presStyleCnt="3" custScaleY="1310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859FF2-0A52-724E-A673-93DF9D08B0DA}" type="pres">
      <dgm:prSet presAssocID="{60812186-3444-2E4A-ABC7-0A6979F4F346}" presName="rootConnector" presStyleLbl="node2" presStyleIdx="0" presStyleCnt="3"/>
      <dgm:spPr/>
      <dgm:t>
        <a:bodyPr/>
        <a:lstStyle/>
        <a:p>
          <a:endParaRPr lang="en-US"/>
        </a:p>
      </dgm:t>
    </dgm:pt>
    <dgm:pt modelId="{B42CEE05-530C-E14E-88D1-490B6EE114E1}" type="pres">
      <dgm:prSet presAssocID="{60812186-3444-2E4A-ABC7-0A6979F4F346}" presName="hierChild4" presStyleCnt="0"/>
      <dgm:spPr/>
    </dgm:pt>
    <dgm:pt modelId="{0D8DF454-806F-3845-80C2-CA22E6B0C505}" type="pres">
      <dgm:prSet presAssocID="{60812186-3444-2E4A-ABC7-0A6979F4F346}" presName="hierChild5" presStyleCnt="0"/>
      <dgm:spPr/>
    </dgm:pt>
    <dgm:pt modelId="{8419BF01-E956-414C-A147-052FABD31FB8}" type="pres">
      <dgm:prSet presAssocID="{64DA83E5-2941-024A-ABE6-440D21CC878A}" presName="Name64" presStyleLbl="parChTrans1D2" presStyleIdx="1" presStyleCnt="4"/>
      <dgm:spPr/>
      <dgm:t>
        <a:bodyPr/>
        <a:lstStyle/>
        <a:p>
          <a:endParaRPr lang="en-US"/>
        </a:p>
      </dgm:t>
    </dgm:pt>
    <dgm:pt modelId="{CAA2B489-597D-8E4A-9346-33C8374AB126}" type="pres">
      <dgm:prSet presAssocID="{86DE0E85-98BD-3C4A-88A1-25C6350CBDA4}" presName="hierRoot2" presStyleCnt="0">
        <dgm:presLayoutVars>
          <dgm:hierBranch val="init"/>
        </dgm:presLayoutVars>
      </dgm:prSet>
      <dgm:spPr/>
    </dgm:pt>
    <dgm:pt modelId="{05D671A8-99C6-104D-B25F-957404208790}" type="pres">
      <dgm:prSet presAssocID="{86DE0E85-98BD-3C4A-88A1-25C6350CBDA4}" presName="rootComposite" presStyleCnt="0"/>
      <dgm:spPr/>
    </dgm:pt>
    <dgm:pt modelId="{B83D63B6-F676-DE4F-8F89-7560216C1214}" type="pres">
      <dgm:prSet presAssocID="{86DE0E85-98BD-3C4A-88A1-25C6350CBDA4}" presName="rootText" presStyleLbl="node2" presStyleIdx="1" presStyleCnt="3" custScaleY="1837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48F508-6A4B-EE4F-9E4A-13BF4F2BD74C}" type="pres">
      <dgm:prSet presAssocID="{86DE0E85-98BD-3C4A-88A1-25C6350CBDA4}" presName="rootConnector" presStyleLbl="node2" presStyleIdx="1" presStyleCnt="3"/>
      <dgm:spPr/>
      <dgm:t>
        <a:bodyPr/>
        <a:lstStyle/>
        <a:p>
          <a:endParaRPr lang="en-US"/>
        </a:p>
      </dgm:t>
    </dgm:pt>
    <dgm:pt modelId="{02C46C19-1D5A-174C-A1AD-09C246F1B414}" type="pres">
      <dgm:prSet presAssocID="{86DE0E85-98BD-3C4A-88A1-25C6350CBDA4}" presName="hierChild4" presStyleCnt="0"/>
      <dgm:spPr/>
    </dgm:pt>
    <dgm:pt modelId="{D7CE67F6-48B8-8142-B123-282D2C90C97C}" type="pres">
      <dgm:prSet presAssocID="{86DE0E85-98BD-3C4A-88A1-25C6350CBDA4}" presName="hierChild5" presStyleCnt="0"/>
      <dgm:spPr/>
    </dgm:pt>
    <dgm:pt modelId="{941C7482-045C-E842-BA13-3EAF76CADBEB}" type="pres">
      <dgm:prSet presAssocID="{56AEEA7D-C8A8-1244-8B64-6BBFD193DC66}" presName="Name64" presStyleLbl="parChTrans1D2" presStyleIdx="2" presStyleCnt="4"/>
      <dgm:spPr/>
      <dgm:t>
        <a:bodyPr/>
        <a:lstStyle/>
        <a:p>
          <a:endParaRPr lang="en-US"/>
        </a:p>
      </dgm:t>
    </dgm:pt>
    <dgm:pt modelId="{4C875DD2-B2A4-C04C-8DF6-72FE8AC6678F}" type="pres">
      <dgm:prSet presAssocID="{0ACCA964-D0E9-914F-A0BA-F1A508ECC6E0}" presName="hierRoot2" presStyleCnt="0">
        <dgm:presLayoutVars>
          <dgm:hierBranch val="init"/>
        </dgm:presLayoutVars>
      </dgm:prSet>
      <dgm:spPr/>
    </dgm:pt>
    <dgm:pt modelId="{6B2A4378-4337-9A4E-ABA6-415DFE1438EA}" type="pres">
      <dgm:prSet presAssocID="{0ACCA964-D0E9-914F-A0BA-F1A508ECC6E0}" presName="rootComposite" presStyleCnt="0"/>
      <dgm:spPr/>
    </dgm:pt>
    <dgm:pt modelId="{0F8E5618-B142-FE40-83B8-57F5EEA92DA4}" type="pres">
      <dgm:prSet presAssocID="{0ACCA964-D0E9-914F-A0BA-F1A508ECC6E0}" presName="rootText" presStyleLbl="node2" presStyleIdx="2" presStyleCnt="3" custScaleY="1868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FA5FA9-35A6-B149-B3EA-4F8E0CEFBE10}" type="pres">
      <dgm:prSet presAssocID="{0ACCA964-D0E9-914F-A0BA-F1A508ECC6E0}" presName="rootConnector" presStyleLbl="node2" presStyleIdx="2" presStyleCnt="3"/>
      <dgm:spPr/>
      <dgm:t>
        <a:bodyPr/>
        <a:lstStyle/>
        <a:p>
          <a:endParaRPr lang="en-US"/>
        </a:p>
      </dgm:t>
    </dgm:pt>
    <dgm:pt modelId="{CDA9B313-4EAF-1442-A7FB-959B5BDFE215}" type="pres">
      <dgm:prSet presAssocID="{0ACCA964-D0E9-914F-A0BA-F1A508ECC6E0}" presName="hierChild4" presStyleCnt="0"/>
      <dgm:spPr/>
    </dgm:pt>
    <dgm:pt modelId="{E366DB71-1488-4D4A-A611-317DFFA0D4E1}" type="pres">
      <dgm:prSet presAssocID="{0ACCA964-D0E9-914F-A0BA-F1A508ECC6E0}" presName="hierChild5" presStyleCnt="0"/>
      <dgm:spPr/>
    </dgm:pt>
    <dgm:pt modelId="{9D56C1A5-5B90-C54B-8687-6B369D873FF8}" type="pres">
      <dgm:prSet presAssocID="{9564A54E-0471-1E4D-9934-03A0050CFCC4}" presName="hierChild3" presStyleCnt="0"/>
      <dgm:spPr/>
    </dgm:pt>
    <dgm:pt modelId="{6F5F9946-1734-D444-8246-B0B32C19767F}" type="pres">
      <dgm:prSet presAssocID="{16D4F7BB-2F1C-5143-B0BF-99A213CAE568}" presName="Name115" presStyleLbl="parChTrans1D2" presStyleIdx="3" presStyleCnt="4"/>
      <dgm:spPr/>
      <dgm:t>
        <a:bodyPr/>
        <a:lstStyle/>
        <a:p>
          <a:endParaRPr lang="en-US"/>
        </a:p>
      </dgm:t>
    </dgm:pt>
    <dgm:pt modelId="{4E04C06F-3CCF-9A4F-80F8-9BFC53823798}" type="pres">
      <dgm:prSet presAssocID="{C908EF70-1085-A947-962F-FE6D79BE3C8B}" presName="hierRoot3" presStyleCnt="0">
        <dgm:presLayoutVars>
          <dgm:hierBranch val="init"/>
        </dgm:presLayoutVars>
      </dgm:prSet>
      <dgm:spPr/>
    </dgm:pt>
    <dgm:pt modelId="{6D4C909F-5789-7748-B1FE-EBA16F3E898B}" type="pres">
      <dgm:prSet presAssocID="{C908EF70-1085-A947-962F-FE6D79BE3C8B}" presName="rootComposite3" presStyleCnt="0"/>
      <dgm:spPr/>
    </dgm:pt>
    <dgm:pt modelId="{45CEB3F6-E8C6-1546-8B7C-474B8939F488}" type="pres">
      <dgm:prSet presAssocID="{C908EF70-1085-A947-962F-FE6D79BE3C8B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0301E-0ACA-BC44-8498-7A31B05305D4}" type="pres">
      <dgm:prSet presAssocID="{C908EF70-1085-A947-962F-FE6D79BE3C8B}" presName="rootConnector3" presStyleLbl="asst1" presStyleIdx="0" presStyleCnt="1"/>
      <dgm:spPr/>
      <dgm:t>
        <a:bodyPr/>
        <a:lstStyle/>
        <a:p>
          <a:endParaRPr lang="en-US"/>
        </a:p>
      </dgm:t>
    </dgm:pt>
    <dgm:pt modelId="{30F544DA-1467-B34E-8452-DD1E97D02E01}" type="pres">
      <dgm:prSet presAssocID="{C908EF70-1085-A947-962F-FE6D79BE3C8B}" presName="hierChild6" presStyleCnt="0"/>
      <dgm:spPr/>
    </dgm:pt>
    <dgm:pt modelId="{4267FC82-BF24-E640-B3F3-CD99EF551892}" type="pres">
      <dgm:prSet presAssocID="{C908EF70-1085-A947-962F-FE6D79BE3C8B}" presName="hierChild7" presStyleCnt="0"/>
      <dgm:spPr/>
    </dgm:pt>
  </dgm:ptLst>
  <dgm:cxnLst>
    <dgm:cxn modelId="{923B366D-3AC5-CF40-83CB-04B001A77450}" srcId="{9564A54E-0471-1E4D-9934-03A0050CFCC4}" destId="{86DE0E85-98BD-3C4A-88A1-25C6350CBDA4}" srcOrd="2" destOrd="0" parTransId="{64DA83E5-2941-024A-ABE6-440D21CC878A}" sibTransId="{2BF26847-5C96-5F41-ACEC-089FE6C9643D}"/>
    <dgm:cxn modelId="{A9A68212-B264-7141-8FA6-D3739000E2D3}" type="presOf" srcId="{0ACCA964-D0E9-914F-A0BA-F1A508ECC6E0}" destId="{0F8E5618-B142-FE40-83B8-57F5EEA92DA4}" srcOrd="0" destOrd="0" presId="urn:microsoft.com/office/officeart/2009/3/layout/HorizontalOrganizationChart"/>
    <dgm:cxn modelId="{F77AF10D-234A-9140-AA0D-06445955684D}" srcId="{BB382BE2-ADC0-1A46-993D-F43EBF85612E}" destId="{9564A54E-0471-1E4D-9934-03A0050CFCC4}" srcOrd="0" destOrd="0" parTransId="{FBD9845F-0C50-F446-A2B4-80368893DC18}" sibTransId="{A22F2362-BCCD-064F-96E8-3B73D128D6C7}"/>
    <dgm:cxn modelId="{7230A1F4-5CE0-3D40-A3FE-288FA4E72CF4}" srcId="{9564A54E-0471-1E4D-9934-03A0050CFCC4}" destId="{C908EF70-1085-A947-962F-FE6D79BE3C8B}" srcOrd="0" destOrd="0" parTransId="{16D4F7BB-2F1C-5143-B0BF-99A213CAE568}" sibTransId="{B228D70D-C527-3144-AB6A-584243D804E9}"/>
    <dgm:cxn modelId="{66773413-8739-254F-B255-552489A33203}" type="presOf" srcId="{BB382BE2-ADC0-1A46-993D-F43EBF85612E}" destId="{80F97DCB-F868-9E47-AC39-F4B4390D9C54}" srcOrd="0" destOrd="0" presId="urn:microsoft.com/office/officeart/2009/3/layout/HorizontalOrganizationChart"/>
    <dgm:cxn modelId="{0160AECB-FD5D-C04B-8A07-443F59E97A40}" type="presOf" srcId="{C908EF70-1085-A947-962F-FE6D79BE3C8B}" destId="{E560301E-0ACA-BC44-8498-7A31B05305D4}" srcOrd="1" destOrd="0" presId="urn:microsoft.com/office/officeart/2009/3/layout/HorizontalOrganizationChart"/>
    <dgm:cxn modelId="{A39ABEAB-70B6-A849-89F7-A26B2608B740}" type="presOf" srcId="{16D4F7BB-2F1C-5143-B0BF-99A213CAE568}" destId="{6F5F9946-1734-D444-8246-B0B32C19767F}" srcOrd="0" destOrd="0" presId="urn:microsoft.com/office/officeart/2009/3/layout/HorizontalOrganizationChart"/>
    <dgm:cxn modelId="{FCCCB594-B9E0-FD48-9E5F-478F738DC71D}" type="presOf" srcId="{86DE0E85-98BD-3C4A-88A1-25C6350CBDA4}" destId="{B83D63B6-F676-DE4F-8F89-7560216C1214}" srcOrd="0" destOrd="0" presId="urn:microsoft.com/office/officeart/2009/3/layout/HorizontalOrganizationChart"/>
    <dgm:cxn modelId="{E7798F7D-2974-7644-A3A3-4141381B583E}" type="presOf" srcId="{86DE0E85-98BD-3C4A-88A1-25C6350CBDA4}" destId="{DF48F508-6A4B-EE4F-9E4A-13BF4F2BD74C}" srcOrd="1" destOrd="0" presId="urn:microsoft.com/office/officeart/2009/3/layout/HorizontalOrganizationChart"/>
    <dgm:cxn modelId="{AC3191C7-3438-0C4E-9076-5F72C40EA573}" type="presOf" srcId="{BBE2004A-7F9D-124A-B60D-D5503DA4D9BF}" destId="{D3F530E6-AAB5-3546-9A10-FF24FB889121}" srcOrd="0" destOrd="0" presId="urn:microsoft.com/office/officeart/2009/3/layout/HorizontalOrganizationChart"/>
    <dgm:cxn modelId="{98E63700-9FE0-5642-9BDF-63DE734B9B85}" type="presOf" srcId="{60812186-3444-2E4A-ABC7-0A6979F4F346}" destId="{1A122681-B35E-0A42-BC6C-E7143C84DAC0}" srcOrd="0" destOrd="0" presId="urn:microsoft.com/office/officeart/2009/3/layout/HorizontalOrganizationChart"/>
    <dgm:cxn modelId="{37A4A25B-F548-C049-B002-4E2259D5B3C6}" type="presOf" srcId="{9564A54E-0471-1E4D-9934-03A0050CFCC4}" destId="{C9C46223-1043-2241-9D36-F25F9F2E49F0}" srcOrd="0" destOrd="0" presId="urn:microsoft.com/office/officeart/2009/3/layout/HorizontalOrganizationChart"/>
    <dgm:cxn modelId="{B43E0A72-2E16-E349-B2CC-3D4F19048E24}" srcId="{9564A54E-0471-1E4D-9934-03A0050CFCC4}" destId="{60812186-3444-2E4A-ABC7-0A6979F4F346}" srcOrd="1" destOrd="0" parTransId="{BBE2004A-7F9D-124A-B60D-D5503DA4D9BF}" sibTransId="{40F17302-D200-8B46-A9A7-E94D1709DFD9}"/>
    <dgm:cxn modelId="{56D7941E-89E9-C34A-B4AB-E9ECF0BABEEC}" type="presOf" srcId="{9564A54E-0471-1E4D-9934-03A0050CFCC4}" destId="{325B0225-B154-2340-9B70-A0BB81732CBE}" srcOrd="1" destOrd="0" presId="urn:microsoft.com/office/officeart/2009/3/layout/HorizontalOrganizationChart"/>
    <dgm:cxn modelId="{9EA0422C-30BD-6A4A-878C-17D13FD01BDB}" type="presOf" srcId="{64DA83E5-2941-024A-ABE6-440D21CC878A}" destId="{8419BF01-E956-414C-A147-052FABD31FB8}" srcOrd="0" destOrd="0" presId="urn:microsoft.com/office/officeart/2009/3/layout/HorizontalOrganizationChart"/>
    <dgm:cxn modelId="{CF2BB161-3170-A142-852A-E4214098B101}" type="presOf" srcId="{0ACCA964-D0E9-914F-A0BA-F1A508ECC6E0}" destId="{A9FA5FA9-35A6-B149-B3EA-4F8E0CEFBE10}" srcOrd="1" destOrd="0" presId="urn:microsoft.com/office/officeart/2009/3/layout/HorizontalOrganizationChart"/>
    <dgm:cxn modelId="{E5D21E61-B466-BA4A-879F-EE1352A0BF32}" type="presOf" srcId="{56AEEA7D-C8A8-1244-8B64-6BBFD193DC66}" destId="{941C7482-045C-E842-BA13-3EAF76CADBEB}" srcOrd="0" destOrd="0" presId="urn:microsoft.com/office/officeart/2009/3/layout/HorizontalOrganizationChart"/>
    <dgm:cxn modelId="{AFB81240-0FDF-6B45-B1E8-A221E06AB4C4}" type="presOf" srcId="{60812186-3444-2E4A-ABC7-0A6979F4F346}" destId="{26859FF2-0A52-724E-A673-93DF9D08B0DA}" srcOrd="1" destOrd="0" presId="urn:microsoft.com/office/officeart/2009/3/layout/HorizontalOrganizationChart"/>
    <dgm:cxn modelId="{31EB7DDA-6A30-C947-8CAB-8276F4C7F051}" srcId="{9564A54E-0471-1E4D-9934-03A0050CFCC4}" destId="{0ACCA964-D0E9-914F-A0BA-F1A508ECC6E0}" srcOrd="3" destOrd="0" parTransId="{56AEEA7D-C8A8-1244-8B64-6BBFD193DC66}" sibTransId="{1313058C-560B-5A42-BA5D-B425BAEE3268}"/>
    <dgm:cxn modelId="{AB29558C-403E-4144-A1C4-E0BFFC857480}" type="presOf" srcId="{C908EF70-1085-A947-962F-FE6D79BE3C8B}" destId="{45CEB3F6-E8C6-1546-8B7C-474B8939F488}" srcOrd="0" destOrd="0" presId="urn:microsoft.com/office/officeart/2009/3/layout/HorizontalOrganizationChart"/>
    <dgm:cxn modelId="{5ABE6910-3ED1-CF49-A639-41629DB55656}" type="presParOf" srcId="{80F97DCB-F868-9E47-AC39-F4B4390D9C54}" destId="{7E7610E0-EAB1-9B48-9B57-D04000AC35CF}" srcOrd="0" destOrd="0" presId="urn:microsoft.com/office/officeart/2009/3/layout/HorizontalOrganizationChart"/>
    <dgm:cxn modelId="{D16855FD-0DCD-2A4E-B701-B71AAC3B4134}" type="presParOf" srcId="{7E7610E0-EAB1-9B48-9B57-D04000AC35CF}" destId="{14B9B7A9-E7A4-CC46-808A-B238AB86CA36}" srcOrd="0" destOrd="0" presId="urn:microsoft.com/office/officeart/2009/3/layout/HorizontalOrganizationChart"/>
    <dgm:cxn modelId="{41AF416F-6D86-D849-BC7E-AAA938D99C2A}" type="presParOf" srcId="{14B9B7A9-E7A4-CC46-808A-B238AB86CA36}" destId="{C9C46223-1043-2241-9D36-F25F9F2E49F0}" srcOrd="0" destOrd="0" presId="urn:microsoft.com/office/officeart/2009/3/layout/HorizontalOrganizationChart"/>
    <dgm:cxn modelId="{C4A426EE-E978-3747-A13E-A72173DC8095}" type="presParOf" srcId="{14B9B7A9-E7A4-CC46-808A-B238AB86CA36}" destId="{325B0225-B154-2340-9B70-A0BB81732CBE}" srcOrd="1" destOrd="0" presId="urn:microsoft.com/office/officeart/2009/3/layout/HorizontalOrganizationChart"/>
    <dgm:cxn modelId="{C0FDFCA1-F2C1-BC41-B920-77E7AEA6EA91}" type="presParOf" srcId="{7E7610E0-EAB1-9B48-9B57-D04000AC35CF}" destId="{47585876-260F-D54C-AE07-F99BE5002511}" srcOrd="1" destOrd="0" presId="urn:microsoft.com/office/officeart/2009/3/layout/HorizontalOrganizationChart"/>
    <dgm:cxn modelId="{9F8FB6B3-A7EB-9140-A42E-A00B74712144}" type="presParOf" srcId="{47585876-260F-D54C-AE07-F99BE5002511}" destId="{D3F530E6-AAB5-3546-9A10-FF24FB889121}" srcOrd="0" destOrd="0" presId="urn:microsoft.com/office/officeart/2009/3/layout/HorizontalOrganizationChart"/>
    <dgm:cxn modelId="{6E0A1962-5D6A-E545-A83B-A9280967EF2A}" type="presParOf" srcId="{47585876-260F-D54C-AE07-F99BE5002511}" destId="{8C62C1E1-7030-7E48-A3D8-45CF48740F5E}" srcOrd="1" destOrd="0" presId="urn:microsoft.com/office/officeart/2009/3/layout/HorizontalOrganizationChart"/>
    <dgm:cxn modelId="{F3B102E2-863E-E148-86A9-E4ECA389831A}" type="presParOf" srcId="{8C62C1E1-7030-7E48-A3D8-45CF48740F5E}" destId="{D619DBA0-F0F5-F944-8312-88E1EA699ED3}" srcOrd="0" destOrd="0" presId="urn:microsoft.com/office/officeart/2009/3/layout/HorizontalOrganizationChart"/>
    <dgm:cxn modelId="{C786B117-FC32-774C-88D8-EEFE3D289FDB}" type="presParOf" srcId="{D619DBA0-F0F5-F944-8312-88E1EA699ED3}" destId="{1A122681-B35E-0A42-BC6C-E7143C84DAC0}" srcOrd="0" destOrd="0" presId="urn:microsoft.com/office/officeart/2009/3/layout/HorizontalOrganizationChart"/>
    <dgm:cxn modelId="{54E99D90-7EE7-744A-A954-1E25055D4DFC}" type="presParOf" srcId="{D619DBA0-F0F5-F944-8312-88E1EA699ED3}" destId="{26859FF2-0A52-724E-A673-93DF9D08B0DA}" srcOrd="1" destOrd="0" presId="urn:microsoft.com/office/officeart/2009/3/layout/HorizontalOrganizationChart"/>
    <dgm:cxn modelId="{EF607953-82CF-A842-BA6D-AA121C5822B4}" type="presParOf" srcId="{8C62C1E1-7030-7E48-A3D8-45CF48740F5E}" destId="{B42CEE05-530C-E14E-88D1-490B6EE114E1}" srcOrd="1" destOrd="0" presId="urn:microsoft.com/office/officeart/2009/3/layout/HorizontalOrganizationChart"/>
    <dgm:cxn modelId="{5661CDAD-B28D-844E-8AC2-F80CD0D61666}" type="presParOf" srcId="{8C62C1E1-7030-7E48-A3D8-45CF48740F5E}" destId="{0D8DF454-806F-3845-80C2-CA22E6B0C505}" srcOrd="2" destOrd="0" presId="urn:microsoft.com/office/officeart/2009/3/layout/HorizontalOrganizationChart"/>
    <dgm:cxn modelId="{1959EDFA-3724-BE4E-9E27-DF132C845C90}" type="presParOf" srcId="{47585876-260F-D54C-AE07-F99BE5002511}" destId="{8419BF01-E956-414C-A147-052FABD31FB8}" srcOrd="2" destOrd="0" presId="urn:microsoft.com/office/officeart/2009/3/layout/HorizontalOrganizationChart"/>
    <dgm:cxn modelId="{8451ED81-BE48-9F48-A31D-248E302A637A}" type="presParOf" srcId="{47585876-260F-D54C-AE07-F99BE5002511}" destId="{CAA2B489-597D-8E4A-9346-33C8374AB126}" srcOrd="3" destOrd="0" presId="urn:microsoft.com/office/officeart/2009/3/layout/HorizontalOrganizationChart"/>
    <dgm:cxn modelId="{05DA2613-0011-9B47-916A-29A7DE98F2F7}" type="presParOf" srcId="{CAA2B489-597D-8E4A-9346-33C8374AB126}" destId="{05D671A8-99C6-104D-B25F-957404208790}" srcOrd="0" destOrd="0" presId="urn:microsoft.com/office/officeart/2009/3/layout/HorizontalOrganizationChart"/>
    <dgm:cxn modelId="{8EAAC9F7-B0B2-A64E-B7EC-45BC7B80F117}" type="presParOf" srcId="{05D671A8-99C6-104D-B25F-957404208790}" destId="{B83D63B6-F676-DE4F-8F89-7560216C1214}" srcOrd="0" destOrd="0" presId="urn:microsoft.com/office/officeart/2009/3/layout/HorizontalOrganizationChart"/>
    <dgm:cxn modelId="{1468A389-0FD8-CD4A-A3D2-5AABA1C2D361}" type="presParOf" srcId="{05D671A8-99C6-104D-B25F-957404208790}" destId="{DF48F508-6A4B-EE4F-9E4A-13BF4F2BD74C}" srcOrd="1" destOrd="0" presId="urn:microsoft.com/office/officeart/2009/3/layout/HorizontalOrganizationChart"/>
    <dgm:cxn modelId="{21C7474A-3610-494B-904C-72F69E9EC98F}" type="presParOf" srcId="{CAA2B489-597D-8E4A-9346-33C8374AB126}" destId="{02C46C19-1D5A-174C-A1AD-09C246F1B414}" srcOrd="1" destOrd="0" presId="urn:microsoft.com/office/officeart/2009/3/layout/HorizontalOrganizationChart"/>
    <dgm:cxn modelId="{30E414C6-C9E0-8E45-B64F-17CD51A16289}" type="presParOf" srcId="{CAA2B489-597D-8E4A-9346-33C8374AB126}" destId="{D7CE67F6-48B8-8142-B123-282D2C90C97C}" srcOrd="2" destOrd="0" presId="urn:microsoft.com/office/officeart/2009/3/layout/HorizontalOrganizationChart"/>
    <dgm:cxn modelId="{0EAB7333-2C40-E54E-ACE5-396AC8BD9EBB}" type="presParOf" srcId="{47585876-260F-D54C-AE07-F99BE5002511}" destId="{941C7482-045C-E842-BA13-3EAF76CADBEB}" srcOrd="4" destOrd="0" presId="urn:microsoft.com/office/officeart/2009/3/layout/HorizontalOrganizationChart"/>
    <dgm:cxn modelId="{84D2BB03-1792-304B-84E1-16F4FBCF4B1A}" type="presParOf" srcId="{47585876-260F-D54C-AE07-F99BE5002511}" destId="{4C875DD2-B2A4-C04C-8DF6-72FE8AC6678F}" srcOrd="5" destOrd="0" presId="urn:microsoft.com/office/officeart/2009/3/layout/HorizontalOrganizationChart"/>
    <dgm:cxn modelId="{FFC985C6-C7AD-ED43-891F-BE76C528A49E}" type="presParOf" srcId="{4C875DD2-B2A4-C04C-8DF6-72FE8AC6678F}" destId="{6B2A4378-4337-9A4E-ABA6-415DFE1438EA}" srcOrd="0" destOrd="0" presId="urn:microsoft.com/office/officeart/2009/3/layout/HorizontalOrganizationChart"/>
    <dgm:cxn modelId="{7D4F3EC6-D09F-224C-B40D-9424A3789B35}" type="presParOf" srcId="{6B2A4378-4337-9A4E-ABA6-415DFE1438EA}" destId="{0F8E5618-B142-FE40-83B8-57F5EEA92DA4}" srcOrd="0" destOrd="0" presId="urn:microsoft.com/office/officeart/2009/3/layout/HorizontalOrganizationChart"/>
    <dgm:cxn modelId="{B538E0DA-A778-414F-8F0D-5B9CEFA6A7A2}" type="presParOf" srcId="{6B2A4378-4337-9A4E-ABA6-415DFE1438EA}" destId="{A9FA5FA9-35A6-B149-B3EA-4F8E0CEFBE10}" srcOrd="1" destOrd="0" presId="urn:microsoft.com/office/officeart/2009/3/layout/HorizontalOrganizationChart"/>
    <dgm:cxn modelId="{E3E8F04D-9BE4-234E-BAD0-748D2474DBEA}" type="presParOf" srcId="{4C875DD2-B2A4-C04C-8DF6-72FE8AC6678F}" destId="{CDA9B313-4EAF-1442-A7FB-959B5BDFE215}" srcOrd="1" destOrd="0" presId="urn:microsoft.com/office/officeart/2009/3/layout/HorizontalOrganizationChart"/>
    <dgm:cxn modelId="{EEC33BFC-1081-2142-AE69-5D5DAE768171}" type="presParOf" srcId="{4C875DD2-B2A4-C04C-8DF6-72FE8AC6678F}" destId="{E366DB71-1488-4D4A-A611-317DFFA0D4E1}" srcOrd="2" destOrd="0" presId="urn:microsoft.com/office/officeart/2009/3/layout/HorizontalOrganizationChart"/>
    <dgm:cxn modelId="{678E134B-764B-F04D-9B37-8E21C7AF4F67}" type="presParOf" srcId="{7E7610E0-EAB1-9B48-9B57-D04000AC35CF}" destId="{9D56C1A5-5B90-C54B-8687-6B369D873FF8}" srcOrd="2" destOrd="0" presId="urn:microsoft.com/office/officeart/2009/3/layout/HorizontalOrganizationChart"/>
    <dgm:cxn modelId="{0400EC98-A5D6-3A44-9988-6BE4D3829F9E}" type="presParOf" srcId="{9D56C1A5-5B90-C54B-8687-6B369D873FF8}" destId="{6F5F9946-1734-D444-8246-B0B32C19767F}" srcOrd="0" destOrd="0" presId="urn:microsoft.com/office/officeart/2009/3/layout/HorizontalOrganizationChart"/>
    <dgm:cxn modelId="{B2B8512A-45F5-E64C-8949-BD80B8B2DCDC}" type="presParOf" srcId="{9D56C1A5-5B90-C54B-8687-6B369D873FF8}" destId="{4E04C06F-3CCF-9A4F-80F8-9BFC53823798}" srcOrd="1" destOrd="0" presId="urn:microsoft.com/office/officeart/2009/3/layout/HorizontalOrganizationChart"/>
    <dgm:cxn modelId="{3566A176-6FF5-DD42-A9DC-CB7765597E30}" type="presParOf" srcId="{4E04C06F-3CCF-9A4F-80F8-9BFC53823798}" destId="{6D4C909F-5789-7748-B1FE-EBA16F3E898B}" srcOrd="0" destOrd="0" presId="urn:microsoft.com/office/officeart/2009/3/layout/HorizontalOrganizationChart"/>
    <dgm:cxn modelId="{5A8CB311-D40E-274E-B59F-7111816524F3}" type="presParOf" srcId="{6D4C909F-5789-7748-B1FE-EBA16F3E898B}" destId="{45CEB3F6-E8C6-1546-8B7C-474B8939F488}" srcOrd="0" destOrd="0" presId="urn:microsoft.com/office/officeart/2009/3/layout/HorizontalOrganizationChart"/>
    <dgm:cxn modelId="{728ECFDF-39AC-3F49-AAEE-8E767B9635E5}" type="presParOf" srcId="{6D4C909F-5789-7748-B1FE-EBA16F3E898B}" destId="{E560301E-0ACA-BC44-8498-7A31B05305D4}" srcOrd="1" destOrd="0" presId="urn:microsoft.com/office/officeart/2009/3/layout/HorizontalOrganizationChart"/>
    <dgm:cxn modelId="{7E7D7418-2A5E-D54C-A9C8-54293BE73A5B}" type="presParOf" srcId="{4E04C06F-3CCF-9A4F-80F8-9BFC53823798}" destId="{30F544DA-1467-B34E-8452-DD1E97D02E01}" srcOrd="1" destOrd="0" presId="urn:microsoft.com/office/officeart/2009/3/layout/HorizontalOrganizationChart"/>
    <dgm:cxn modelId="{33D17F03-42D6-DD42-938A-2578B6FC5D57}" type="presParOf" srcId="{4E04C06F-3CCF-9A4F-80F8-9BFC53823798}" destId="{4267FC82-BF24-E640-B3F3-CD99EF55189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382BE2-ADC0-1A46-993D-F43EBF85612E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4A54E-0471-1E4D-9934-03A0050CFCC4}">
      <dgm:prSet phldrT="[Text]" custT="1"/>
      <dgm:spPr/>
      <dgm:t>
        <a:bodyPr/>
        <a:lstStyle/>
        <a:p>
          <a:r>
            <a:rPr lang="en-US" sz="1600"/>
            <a:t>5. Tolerance for Error will be adapted to Zero Tolerance for error at the fault of the company</a:t>
          </a:r>
        </a:p>
      </dgm:t>
    </dgm:pt>
    <dgm:pt modelId="{FBD9845F-0C50-F446-A2B4-80368893DC18}" type="parTrans" cxnId="{F77AF10D-234A-9140-AA0D-06445955684D}">
      <dgm:prSet/>
      <dgm:spPr/>
      <dgm:t>
        <a:bodyPr/>
        <a:lstStyle/>
        <a:p>
          <a:endParaRPr lang="en-US"/>
        </a:p>
      </dgm:t>
    </dgm:pt>
    <dgm:pt modelId="{A22F2362-BCCD-064F-96E8-3B73D128D6C7}" type="sibTrans" cxnId="{F77AF10D-234A-9140-AA0D-06445955684D}">
      <dgm:prSet/>
      <dgm:spPr/>
      <dgm:t>
        <a:bodyPr/>
        <a:lstStyle/>
        <a:p>
          <a:endParaRPr lang="en-US"/>
        </a:p>
      </dgm:t>
    </dgm:pt>
    <dgm:pt modelId="{C908EF70-1085-A947-962F-FE6D79BE3C8B}" type="asst">
      <dgm:prSet phldrT="[Text]" custT="1"/>
      <dgm:spPr/>
      <dgm:t>
        <a:bodyPr/>
        <a:lstStyle/>
        <a:p>
          <a:r>
            <a:rPr lang="en-US" sz="1200"/>
            <a:t>Minimize hazards and provide warnings</a:t>
          </a:r>
        </a:p>
      </dgm:t>
    </dgm:pt>
    <dgm:pt modelId="{16D4F7BB-2F1C-5143-B0BF-99A213CAE568}" type="parTrans" cxnId="{7230A1F4-5CE0-3D40-A3FE-288FA4E72CF4}">
      <dgm:prSet/>
      <dgm:spPr/>
      <dgm:t>
        <a:bodyPr/>
        <a:lstStyle/>
        <a:p>
          <a:endParaRPr lang="en-US"/>
        </a:p>
      </dgm:t>
    </dgm:pt>
    <dgm:pt modelId="{B228D70D-C527-3144-AB6A-584243D804E9}" type="sibTrans" cxnId="{7230A1F4-5CE0-3D40-A3FE-288FA4E72CF4}">
      <dgm:prSet/>
      <dgm:spPr/>
      <dgm:t>
        <a:bodyPr/>
        <a:lstStyle/>
        <a:p>
          <a:endParaRPr lang="en-US"/>
        </a:p>
      </dgm:t>
    </dgm:pt>
    <dgm:pt modelId="{60812186-3444-2E4A-ABC7-0A6979F4F346}">
      <dgm:prSet phldrT="[Text]" custT="1"/>
      <dgm:spPr/>
      <dgm:t>
        <a:bodyPr/>
        <a:lstStyle/>
        <a:p>
          <a:r>
            <a:rPr lang="en-US" sz="1200"/>
            <a:t>Waiver</a:t>
          </a:r>
          <a:r>
            <a:rPr lang="en-US" sz="1200" baseline="0"/>
            <a:t> is in plain text language and provides warnings of what can happen that is outside of the control of the company such as environmental hazards</a:t>
          </a:r>
          <a:endParaRPr lang="en-US" sz="1200"/>
        </a:p>
      </dgm:t>
    </dgm:pt>
    <dgm:pt modelId="{BBE2004A-7F9D-124A-B60D-D5503DA4D9BF}" type="parTrans" cxnId="{B43E0A72-2E16-E349-B2CC-3D4F19048E24}">
      <dgm:prSet/>
      <dgm:spPr/>
      <dgm:t>
        <a:bodyPr/>
        <a:lstStyle/>
        <a:p>
          <a:endParaRPr lang="en-US"/>
        </a:p>
      </dgm:t>
    </dgm:pt>
    <dgm:pt modelId="{40F17302-D200-8B46-A9A7-E94D1709DFD9}" type="sibTrans" cxnId="{B43E0A72-2E16-E349-B2CC-3D4F19048E24}">
      <dgm:prSet/>
      <dgm:spPr/>
      <dgm:t>
        <a:bodyPr/>
        <a:lstStyle/>
        <a:p>
          <a:endParaRPr lang="en-US"/>
        </a:p>
      </dgm:t>
    </dgm:pt>
    <dgm:pt modelId="{86DE0E85-98BD-3C4A-88A1-25C6350CBDA4}">
      <dgm:prSet phldrT="[Text]" custT="1"/>
      <dgm:spPr/>
      <dgm:t>
        <a:bodyPr/>
        <a:lstStyle/>
        <a:p>
          <a:r>
            <a:rPr lang="en-US" sz="1200"/>
            <a:t>Waiver is also verbally, visually or tactically communicated to ensure it is understood</a:t>
          </a:r>
        </a:p>
      </dgm:t>
    </dgm:pt>
    <dgm:pt modelId="{64DA83E5-2941-024A-ABE6-440D21CC878A}" type="parTrans" cxnId="{923B366D-3AC5-CF40-83CB-04B001A77450}">
      <dgm:prSet/>
      <dgm:spPr/>
      <dgm:t>
        <a:bodyPr/>
        <a:lstStyle/>
        <a:p>
          <a:endParaRPr lang="en-US"/>
        </a:p>
      </dgm:t>
    </dgm:pt>
    <dgm:pt modelId="{2BF26847-5C96-5F41-ACEC-089FE6C9643D}" type="sibTrans" cxnId="{923B366D-3AC5-CF40-83CB-04B001A77450}">
      <dgm:prSet/>
      <dgm:spPr/>
      <dgm:t>
        <a:bodyPr/>
        <a:lstStyle/>
        <a:p>
          <a:endParaRPr lang="en-US"/>
        </a:p>
      </dgm:t>
    </dgm:pt>
    <dgm:pt modelId="{04B0CAAB-7D89-EA48-ADFC-1E6F29F1471A}">
      <dgm:prSet/>
      <dgm:spPr/>
      <dgm:t>
        <a:bodyPr/>
        <a:lstStyle/>
        <a:p>
          <a:r>
            <a:rPr lang="en-US"/>
            <a:t>Zero</a:t>
          </a:r>
          <a:r>
            <a:rPr lang="en-US" baseline="0"/>
            <a:t> tolerance rule for guides who forget or rush a safety check of equipment. Safety checks such as breathalizers will also be done on the guide</a:t>
          </a:r>
          <a:endParaRPr lang="en-US"/>
        </a:p>
      </dgm:t>
    </dgm:pt>
    <dgm:pt modelId="{63965B45-BC47-EE4B-B54B-AD894C4CEB93}" type="parTrans" cxnId="{A61F338D-E3DE-EA41-80E3-199E93C6A403}">
      <dgm:prSet/>
      <dgm:spPr/>
      <dgm:t>
        <a:bodyPr/>
        <a:lstStyle/>
        <a:p>
          <a:endParaRPr lang="en-US"/>
        </a:p>
      </dgm:t>
    </dgm:pt>
    <dgm:pt modelId="{F364053C-8D4A-2140-8BE5-F8DFD52B3B8B}" type="sibTrans" cxnId="{A61F338D-E3DE-EA41-80E3-199E93C6A403}">
      <dgm:prSet/>
      <dgm:spPr/>
      <dgm:t>
        <a:bodyPr/>
        <a:lstStyle/>
        <a:p>
          <a:endParaRPr lang="en-US"/>
        </a:p>
      </dgm:t>
    </dgm:pt>
    <dgm:pt modelId="{80F97DCB-F868-9E47-AC39-F4B4390D9C54}" type="pres">
      <dgm:prSet presAssocID="{BB382BE2-ADC0-1A46-993D-F43EBF8561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E7610E0-EAB1-9B48-9B57-D04000AC35CF}" type="pres">
      <dgm:prSet presAssocID="{9564A54E-0471-1E4D-9934-03A0050CFCC4}" presName="hierRoot1" presStyleCnt="0">
        <dgm:presLayoutVars>
          <dgm:hierBranch val="init"/>
        </dgm:presLayoutVars>
      </dgm:prSet>
      <dgm:spPr/>
    </dgm:pt>
    <dgm:pt modelId="{14B9B7A9-E7A4-CC46-808A-B238AB86CA36}" type="pres">
      <dgm:prSet presAssocID="{9564A54E-0471-1E4D-9934-03A0050CFCC4}" presName="rootComposite1" presStyleCnt="0"/>
      <dgm:spPr/>
    </dgm:pt>
    <dgm:pt modelId="{C9C46223-1043-2241-9D36-F25F9F2E49F0}" type="pres">
      <dgm:prSet presAssocID="{9564A54E-0471-1E4D-9934-03A0050CFCC4}" presName="rootText1" presStyleLbl="node0" presStyleIdx="0" presStyleCnt="1" custScaleX="168032" custScaleY="54397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B0225-B154-2340-9B70-A0BB81732CBE}" type="pres">
      <dgm:prSet presAssocID="{9564A54E-0471-1E4D-9934-03A0050CFC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7585876-260F-D54C-AE07-F99BE5002511}" type="pres">
      <dgm:prSet presAssocID="{9564A54E-0471-1E4D-9934-03A0050CFCC4}" presName="hierChild2" presStyleCnt="0"/>
      <dgm:spPr/>
    </dgm:pt>
    <dgm:pt modelId="{D3F530E6-AAB5-3546-9A10-FF24FB889121}" type="pres">
      <dgm:prSet presAssocID="{BBE2004A-7F9D-124A-B60D-D5503DA4D9BF}" presName="Name64" presStyleLbl="parChTrans1D2" presStyleIdx="0" presStyleCnt="4"/>
      <dgm:spPr/>
      <dgm:t>
        <a:bodyPr/>
        <a:lstStyle/>
        <a:p>
          <a:endParaRPr lang="en-US"/>
        </a:p>
      </dgm:t>
    </dgm:pt>
    <dgm:pt modelId="{8C62C1E1-7030-7E48-A3D8-45CF48740F5E}" type="pres">
      <dgm:prSet presAssocID="{60812186-3444-2E4A-ABC7-0A6979F4F346}" presName="hierRoot2" presStyleCnt="0">
        <dgm:presLayoutVars>
          <dgm:hierBranch val="init"/>
        </dgm:presLayoutVars>
      </dgm:prSet>
      <dgm:spPr/>
    </dgm:pt>
    <dgm:pt modelId="{D619DBA0-F0F5-F944-8312-88E1EA699ED3}" type="pres">
      <dgm:prSet presAssocID="{60812186-3444-2E4A-ABC7-0A6979F4F346}" presName="rootComposite" presStyleCnt="0"/>
      <dgm:spPr/>
    </dgm:pt>
    <dgm:pt modelId="{1A122681-B35E-0A42-BC6C-E7143C84DAC0}" type="pres">
      <dgm:prSet presAssocID="{60812186-3444-2E4A-ABC7-0A6979F4F346}" presName="rootText" presStyleLbl="node2" presStyleIdx="0" presStyleCnt="3" custScaleY="2612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859FF2-0A52-724E-A673-93DF9D08B0DA}" type="pres">
      <dgm:prSet presAssocID="{60812186-3444-2E4A-ABC7-0A6979F4F346}" presName="rootConnector" presStyleLbl="node2" presStyleIdx="0" presStyleCnt="3"/>
      <dgm:spPr/>
      <dgm:t>
        <a:bodyPr/>
        <a:lstStyle/>
        <a:p>
          <a:endParaRPr lang="en-US"/>
        </a:p>
      </dgm:t>
    </dgm:pt>
    <dgm:pt modelId="{B42CEE05-530C-E14E-88D1-490B6EE114E1}" type="pres">
      <dgm:prSet presAssocID="{60812186-3444-2E4A-ABC7-0A6979F4F346}" presName="hierChild4" presStyleCnt="0"/>
      <dgm:spPr/>
    </dgm:pt>
    <dgm:pt modelId="{0D8DF454-806F-3845-80C2-CA22E6B0C505}" type="pres">
      <dgm:prSet presAssocID="{60812186-3444-2E4A-ABC7-0A6979F4F346}" presName="hierChild5" presStyleCnt="0"/>
      <dgm:spPr/>
    </dgm:pt>
    <dgm:pt modelId="{8419BF01-E956-414C-A147-052FABD31FB8}" type="pres">
      <dgm:prSet presAssocID="{64DA83E5-2941-024A-ABE6-440D21CC878A}" presName="Name64" presStyleLbl="parChTrans1D2" presStyleIdx="1" presStyleCnt="4"/>
      <dgm:spPr/>
      <dgm:t>
        <a:bodyPr/>
        <a:lstStyle/>
        <a:p>
          <a:endParaRPr lang="en-US"/>
        </a:p>
      </dgm:t>
    </dgm:pt>
    <dgm:pt modelId="{CAA2B489-597D-8E4A-9346-33C8374AB126}" type="pres">
      <dgm:prSet presAssocID="{86DE0E85-98BD-3C4A-88A1-25C6350CBDA4}" presName="hierRoot2" presStyleCnt="0">
        <dgm:presLayoutVars>
          <dgm:hierBranch val="init"/>
        </dgm:presLayoutVars>
      </dgm:prSet>
      <dgm:spPr/>
    </dgm:pt>
    <dgm:pt modelId="{05D671A8-99C6-104D-B25F-957404208790}" type="pres">
      <dgm:prSet presAssocID="{86DE0E85-98BD-3C4A-88A1-25C6350CBDA4}" presName="rootComposite" presStyleCnt="0"/>
      <dgm:spPr/>
    </dgm:pt>
    <dgm:pt modelId="{B83D63B6-F676-DE4F-8F89-7560216C1214}" type="pres">
      <dgm:prSet presAssocID="{86DE0E85-98BD-3C4A-88A1-25C6350CBDA4}" presName="rootText" presStyleLbl="node2" presStyleIdx="1" presStyleCnt="3" custScaleY="183799" custLinFactNeighborX="-616" custLinFactNeighborY="-66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48F508-6A4B-EE4F-9E4A-13BF4F2BD74C}" type="pres">
      <dgm:prSet presAssocID="{86DE0E85-98BD-3C4A-88A1-25C6350CBDA4}" presName="rootConnector" presStyleLbl="node2" presStyleIdx="1" presStyleCnt="3"/>
      <dgm:spPr/>
      <dgm:t>
        <a:bodyPr/>
        <a:lstStyle/>
        <a:p>
          <a:endParaRPr lang="en-US"/>
        </a:p>
      </dgm:t>
    </dgm:pt>
    <dgm:pt modelId="{02C46C19-1D5A-174C-A1AD-09C246F1B414}" type="pres">
      <dgm:prSet presAssocID="{86DE0E85-98BD-3C4A-88A1-25C6350CBDA4}" presName="hierChild4" presStyleCnt="0"/>
      <dgm:spPr/>
    </dgm:pt>
    <dgm:pt modelId="{D7CE67F6-48B8-8142-B123-282D2C90C97C}" type="pres">
      <dgm:prSet presAssocID="{86DE0E85-98BD-3C4A-88A1-25C6350CBDA4}" presName="hierChild5" presStyleCnt="0"/>
      <dgm:spPr/>
    </dgm:pt>
    <dgm:pt modelId="{83D5AB19-1BE3-8847-8BAF-8E0918998AC6}" type="pres">
      <dgm:prSet presAssocID="{63965B45-BC47-EE4B-B54B-AD894C4CEB93}" presName="Name64" presStyleLbl="parChTrans1D2" presStyleIdx="2" presStyleCnt="4"/>
      <dgm:spPr/>
      <dgm:t>
        <a:bodyPr/>
        <a:lstStyle/>
        <a:p>
          <a:endParaRPr lang="en-US"/>
        </a:p>
      </dgm:t>
    </dgm:pt>
    <dgm:pt modelId="{165A925E-FFF9-4F45-814E-E6858CFBE481}" type="pres">
      <dgm:prSet presAssocID="{04B0CAAB-7D89-EA48-ADFC-1E6F29F1471A}" presName="hierRoot2" presStyleCnt="0">
        <dgm:presLayoutVars>
          <dgm:hierBranch val="init"/>
        </dgm:presLayoutVars>
      </dgm:prSet>
      <dgm:spPr/>
    </dgm:pt>
    <dgm:pt modelId="{7183674D-0F96-3946-9BA0-C24FD5AB47F9}" type="pres">
      <dgm:prSet presAssocID="{04B0CAAB-7D89-EA48-ADFC-1E6F29F1471A}" presName="rootComposite" presStyleCnt="0"/>
      <dgm:spPr/>
    </dgm:pt>
    <dgm:pt modelId="{F3EF46E5-20CB-0446-90F9-89FAC867B7C5}" type="pres">
      <dgm:prSet presAssocID="{04B0CAAB-7D89-EA48-ADFC-1E6F29F1471A}" presName="rootText" presStyleLbl="node2" presStyleIdx="2" presStyleCnt="3" custScaleY="2554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925FA9-2759-2C4B-B051-4ED949618CD9}" type="pres">
      <dgm:prSet presAssocID="{04B0CAAB-7D89-EA48-ADFC-1E6F29F1471A}" presName="rootConnector" presStyleLbl="node2" presStyleIdx="2" presStyleCnt="3"/>
      <dgm:spPr/>
      <dgm:t>
        <a:bodyPr/>
        <a:lstStyle/>
        <a:p>
          <a:endParaRPr lang="en-US"/>
        </a:p>
      </dgm:t>
    </dgm:pt>
    <dgm:pt modelId="{515ECD96-BC11-DE49-9E92-DA1DC6C92DB4}" type="pres">
      <dgm:prSet presAssocID="{04B0CAAB-7D89-EA48-ADFC-1E6F29F1471A}" presName="hierChild4" presStyleCnt="0"/>
      <dgm:spPr/>
    </dgm:pt>
    <dgm:pt modelId="{6DD2F2C8-8209-A843-A2C3-318038BDDEEF}" type="pres">
      <dgm:prSet presAssocID="{04B0CAAB-7D89-EA48-ADFC-1E6F29F1471A}" presName="hierChild5" presStyleCnt="0"/>
      <dgm:spPr/>
    </dgm:pt>
    <dgm:pt modelId="{9D56C1A5-5B90-C54B-8687-6B369D873FF8}" type="pres">
      <dgm:prSet presAssocID="{9564A54E-0471-1E4D-9934-03A0050CFCC4}" presName="hierChild3" presStyleCnt="0"/>
      <dgm:spPr/>
    </dgm:pt>
    <dgm:pt modelId="{6F5F9946-1734-D444-8246-B0B32C19767F}" type="pres">
      <dgm:prSet presAssocID="{16D4F7BB-2F1C-5143-B0BF-99A213CAE568}" presName="Name115" presStyleLbl="parChTrans1D2" presStyleIdx="3" presStyleCnt="4"/>
      <dgm:spPr/>
      <dgm:t>
        <a:bodyPr/>
        <a:lstStyle/>
        <a:p>
          <a:endParaRPr lang="en-US"/>
        </a:p>
      </dgm:t>
    </dgm:pt>
    <dgm:pt modelId="{4E04C06F-3CCF-9A4F-80F8-9BFC53823798}" type="pres">
      <dgm:prSet presAssocID="{C908EF70-1085-A947-962F-FE6D79BE3C8B}" presName="hierRoot3" presStyleCnt="0">
        <dgm:presLayoutVars>
          <dgm:hierBranch val="init"/>
        </dgm:presLayoutVars>
      </dgm:prSet>
      <dgm:spPr/>
    </dgm:pt>
    <dgm:pt modelId="{6D4C909F-5789-7748-B1FE-EBA16F3E898B}" type="pres">
      <dgm:prSet presAssocID="{C908EF70-1085-A947-962F-FE6D79BE3C8B}" presName="rootComposite3" presStyleCnt="0"/>
      <dgm:spPr/>
    </dgm:pt>
    <dgm:pt modelId="{45CEB3F6-E8C6-1546-8B7C-474B8939F488}" type="pres">
      <dgm:prSet presAssocID="{C908EF70-1085-A947-962F-FE6D79BE3C8B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0301E-0ACA-BC44-8498-7A31B05305D4}" type="pres">
      <dgm:prSet presAssocID="{C908EF70-1085-A947-962F-FE6D79BE3C8B}" presName="rootConnector3" presStyleLbl="asst1" presStyleIdx="0" presStyleCnt="1"/>
      <dgm:spPr/>
      <dgm:t>
        <a:bodyPr/>
        <a:lstStyle/>
        <a:p>
          <a:endParaRPr lang="en-US"/>
        </a:p>
      </dgm:t>
    </dgm:pt>
    <dgm:pt modelId="{30F544DA-1467-B34E-8452-DD1E97D02E01}" type="pres">
      <dgm:prSet presAssocID="{C908EF70-1085-A947-962F-FE6D79BE3C8B}" presName="hierChild6" presStyleCnt="0"/>
      <dgm:spPr/>
    </dgm:pt>
    <dgm:pt modelId="{4267FC82-BF24-E640-B3F3-CD99EF551892}" type="pres">
      <dgm:prSet presAssocID="{C908EF70-1085-A947-962F-FE6D79BE3C8B}" presName="hierChild7" presStyleCnt="0"/>
      <dgm:spPr/>
    </dgm:pt>
  </dgm:ptLst>
  <dgm:cxnLst>
    <dgm:cxn modelId="{E5AB714F-A877-B847-AF26-AECE66D4079E}" type="presOf" srcId="{04B0CAAB-7D89-EA48-ADFC-1E6F29F1471A}" destId="{9E925FA9-2759-2C4B-B051-4ED949618CD9}" srcOrd="1" destOrd="0" presId="urn:microsoft.com/office/officeart/2009/3/layout/HorizontalOrganizationChart"/>
    <dgm:cxn modelId="{59668FB7-E40E-9245-B27E-04EEE9F47D59}" type="presOf" srcId="{86DE0E85-98BD-3C4A-88A1-25C6350CBDA4}" destId="{DF48F508-6A4B-EE4F-9E4A-13BF4F2BD74C}" srcOrd="1" destOrd="0" presId="urn:microsoft.com/office/officeart/2009/3/layout/HorizontalOrganizationChart"/>
    <dgm:cxn modelId="{923B366D-3AC5-CF40-83CB-04B001A77450}" srcId="{9564A54E-0471-1E4D-9934-03A0050CFCC4}" destId="{86DE0E85-98BD-3C4A-88A1-25C6350CBDA4}" srcOrd="2" destOrd="0" parTransId="{64DA83E5-2941-024A-ABE6-440D21CC878A}" sibTransId="{2BF26847-5C96-5F41-ACEC-089FE6C9643D}"/>
    <dgm:cxn modelId="{6E8147F8-633E-6C42-BF66-2A3F6A96E250}" type="presOf" srcId="{9564A54E-0471-1E4D-9934-03A0050CFCC4}" destId="{C9C46223-1043-2241-9D36-F25F9F2E49F0}" srcOrd="0" destOrd="0" presId="urn:microsoft.com/office/officeart/2009/3/layout/HorizontalOrganizationChart"/>
    <dgm:cxn modelId="{B43E0A72-2E16-E349-B2CC-3D4F19048E24}" srcId="{9564A54E-0471-1E4D-9934-03A0050CFCC4}" destId="{60812186-3444-2E4A-ABC7-0A6979F4F346}" srcOrd="1" destOrd="0" parTransId="{BBE2004A-7F9D-124A-B60D-D5503DA4D9BF}" sibTransId="{40F17302-D200-8B46-A9A7-E94D1709DFD9}"/>
    <dgm:cxn modelId="{A61F338D-E3DE-EA41-80E3-199E93C6A403}" srcId="{9564A54E-0471-1E4D-9934-03A0050CFCC4}" destId="{04B0CAAB-7D89-EA48-ADFC-1E6F29F1471A}" srcOrd="3" destOrd="0" parTransId="{63965B45-BC47-EE4B-B54B-AD894C4CEB93}" sibTransId="{F364053C-8D4A-2140-8BE5-F8DFD52B3B8B}"/>
    <dgm:cxn modelId="{EB9D9A27-9603-CD4A-BFB2-086F328890FC}" type="presOf" srcId="{C908EF70-1085-A947-962F-FE6D79BE3C8B}" destId="{E560301E-0ACA-BC44-8498-7A31B05305D4}" srcOrd="1" destOrd="0" presId="urn:microsoft.com/office/officeart/2009/3/layout/HorizontalOrganizationChart"/>
    <dgm:cxn modelId="{4A1B01E5-11FB-F647-B9CC-81ED59647847}" type="presOf" srcId="{60812186-3444-2E4A-ABC7-0A6979F4F346}" destId="{26859FF2-0A52-724E-A673-93DF9D08B0DA}" srcOrd="1" destOrd="0" presId="urn:microsoft.com/office/officeart/2009/3/layout/HorizontalOrganizationChart"/>
    <dgm:cxn modelId="{AA10C86A-BA78-8045-BE89-87E8DC3ABADA}" type="presOf" srcId="{BB382BE2-ADC0-1A46-993D-F43EBF85612E}" destId="{80F97DCB-F868-9E47-AC39-F4B4390D9C54}" srcOrd="0" destOrd="0" presId="urn:microsoft.com/office/officeart/2009/3/layout/HorizontalOrganizationChart"/>
    <dgm:cxn modelId="{63320570-793B-C64E-97DE-0AA8BA08B9BF}" type="presOf" srcId="{BBE2004A-7F9D-124A-B60D-D5503DA4D9BF}" destId="{D3F530E6-AAB5-3546-9A10-FF24FB889121}" srcOrd="0" destOrd="0" presId="urn:microsoft.com/office/officeart/2009/3/layout/HorizontalOrganizationChart"/>
    <dgm:cxn modelId="{DF02B6FB-335B-D246-AB46-53F893FC68DD}" type="presOf" srcId="{63965B45-BC47-EE4B-B54B-AD894C4CEB93}" destId="{83D5AB19-1BE3-8847-8BAF-8E0918998AC6}" srcOrd="0" destOrd="0" presId="urn:microsoft.com/office/officeart/2009/3/layout/HorizontalOrganizationChart"/>
    <dgm:cxn modelId="{D6860D5C-19C8-564A-B15E-6F9D5276CA28}" type="presOf" srcId="{60812186-3444-2E4A-ABC7-0A6979F4F346}" destId="{1A122681-B35E-0A42-BC6C-E7143C84DAC0}" srcOrd="0" destOrd="0" presId="urn:microsoft.com/office/officeart/2009/3/layout/HorizontalOrganizationChart"/>
    <dgm:cxn modelId="{52911DD3-93F3-0840-995F-27DBB61F2D04}" type="presOf" srcId="{64DA83E5-2941-024A-ABE6-440D21CC878A}" destId="{8419BF01-E956-414C-A147-052FABD31FB8}" srcOrd="0" destOrd="0" presId="urn:microsoft.com/office/officeart/2009/3/layout/HorizontalOrganizationChart"/>
    <dgm:cxn modelId="{B4CCD64A-1C72-4F40-99B5-01DCD8B4258A}" type="presOf" srcId="{C908EF70-1085-A947-962F-FE6D79BE3C8B}" destId="{45CEB3F6-E8C6-1546-8B7C-474B8939F488}" srcOrd="0" destOrd="0" presId="urn:microsoft.com/office/officeart/2009/3/layout/HorizontalOrganizationChart"/>
    <dgm:cxn modelId="{6E9FE9D1-EEC2-D343-882D-90A3FC0B0840}" type="presOf" srcId="{86DE0E85-98BD-3C4A-88A1-25C6350CBDA4}" destId="{B83D63B6-F676-DE4F-8F89-7560216C1214}" srcOrd="0" destOrd="0" presId="urn:microsoft.com/office/officeart/2009/3/layout/HorizontalOrganizationChart"/>
    <dgm:cxn modelId="{3AB92B69-75B8-0149-8F86-9B49D75011E1}" type="presOf" srcId="{16D4F7BB-2F1C-5143-B0BF-99A213CAE568}" destId="{6F5F9946-1734-D444-8246-B0B32C19767F}" srcOrd="0" destOrd="0" presId="urn:microsoft.com/office/officeart/2009/3/layout/HorizontalOrganizationChart"/>
    <dgm:cxn modelId="{1ACE0A81-7FC7-D94D-9EDD-00E1073C8432}" type="presOf" srcId="{04B0CAAB-7D89-EA48-ADFC-1E6F29F1471A}" destId="{F3EF46E5-20CB-0446-90F9-89FAC867B7C5}" srcOrd="0" destOrd="0" presId="urn:microsoft.com/office/officeart/2009/3/layout/HorizontalOrganizationChart"/>
    <dgm:cxn modelId="{F77AF10D-234A-9140-AA0D-06445955684D}" srcId="{BB382BE2-ADC0-1A46-993D-F43EBF85612E}" destId="{9564A54E-0471-1E4D-9934-03A0050CFCC4}" srcOrd="0" destOrd="0" parTransId="{FBD9845F-0C50-F446-A2B4-80368893DC18}" sibTransId="{A22F2362-BCCD-064F-96E8-3B73D128D6C7}"/>
    <dgm:cxn modelId="{7BA34EA5-5D83-554D-B78E-FCA2E19A4163}" type="presOf" srcId="{9564A54E-0471-1E4D-9934-03A0050CFCC4}" destId="{325B0225-B154-2340-9B70-A0BB81732CBE}" srcOrd="1" destOrd="0" presId="urn:microsoft.com/office/officeart/2009/3/layout/HorizontalOrganizationChart"/>
    <dgm:cxn modelId="{7230A1F4-5CE0-3D40-A3FE-288FA4E72CF4}" srcId="{9564A54E-0471-1E4D-9934-03A0050CFCC4}" destId="{C908EF70-1085-A947-962F-FE6D79BE3C8B}" srcOrd="0" destOrd="0" parTransId="{16D4F7BB-2F1C-5143-B0BF-99A213CAE568}" sibTransId="{B228D70D-C527-3144-AB6A-584243D804E9}"/>
    <dgm:cxn modelId="{E81D253C-345E-6D45-8B95-EA2A5F25B09E}" type="presParOf" srcId="{80F97DCB-F868-9E47-AC39-F4B4390D9C54}" destId="{7E7610E0-EAB1-9B48-9B57-D04000AC35CF}" srcOrd="0" destOrd="0" presId="urn:microsoft.com/office/officeart/2009/3/layout/HorizontalOrganizationChart"/>
    <dgm:cxn modelId="{B4DF1610-3FB5-2E4B-9B72-5934C19349BD}" type="presParOf" srcId="{7E7610E0-EAB1-9B48-9B57-D04000AC35CF}" destId="{14B9B7A9-E7A4-CC46-808A-B238AB86CA36}" srcOrd="0" destOrd="0" presId="urn:microsoft.com/office/officeart/2009/3/layout/HorizontalOrganizationChart"/>
    <dgm:cxn modelId="{DD12BDCF-04EE-C246-9E4C-F4D0E7F7A665}" type="presParOf" srcId="{14B9B7A9-E7A4-CC46-808A-B238AB86CA36}" destId="{C9C46223-1043-2241-9D36-F25F9F2E49F0}" srcOrd="0" destOrd="0" presId="urn:microsoft.com/office/officeart/2009/3/layout/HorizontalOrganizationChart"/>
    <dgm:cxn modelId="{5E8E67AB-EE65-A246-B6F5-4A0F6EDC7C98}" type="presParOf" srcId="{14B9B7A9-E7A4-CC46-808A-B238AB86CA36}" destId="{325B0225-B154-2340-9B70-A0BB81732CBE}" srcOrd="1" destOrd="0" presId="urn:microsoft.com/office/officeart/2009/3/layout/HorizontalOrganizationChart"/>
    <dgm:cxn modelId="{3E023094-5BFF-1046-9D36-FF67F5A30836}" type="presParOf" srcId="{7E7610E0-EAB1-9B48-9B57-D04000AC35CF}" destId="{47585876-260F-D54C-AE07-F99BE5002511}" srcOrd="1" destOrd="0" presId="urn:microsoft.com/office/officeart/2009/3/layout/HorizontalOrganizationChart"/>
    <dgm:cxn modelId="{B209FEA5-FDC2-5340-B19B-4747C5442478}" type="presParOf" srcId="{47585876-260F-D54C-AE07-F99BE5002511}" destId="{D3F530E6-AAB5-3546-9A10-FF24FB889121}" srcOrd="0" destOrd="0" presId="urn:microsoft.com/office/officeart/2009/3/layout/HorizontalOrganizationChart"/>
    <dgm:cxn modelId="{A9664AAD-2D5D-3043-A2F4-96F42A1AD156}" type="presParOf" srcId="{47585876-260F-D54C-AE07-F99BE5002511}" destId="{8C62C1E1-7030-7E48-A3D8-45CF48740F5E}" srcOrd="1" destOrd="0" presId="urn:microsoft.com/office/officeart/2009/3/layout/HorizontalOrganizationChart"/>
    <dgm:cxn modelId="{AF5E83E5-81DB-B945-85EF-9B45286A7CE6}" type="presParOf" srcId="{8C62C1E1-7030-7E48-A3D8-45CF48740F5E}" destId="{D619DBA0-F0F5-F944-8312-88E1EA699ED3}" srcOrd="0" destOrd="0" presId="urn:microsoft.com/office/officeart/2009/3/layout/HorizontalOrganizationChart"/>
    <dgm:cxn modelId="{5B8EFB35-1204-8D4E-9D09-E98CFA6A362C}" type="presParOf" srcId="{D619DBA0-F0F5-F944-8312-88E1EA699ED3}" destId="{1A122681-B35E-0A42-BC6C-E7143C84DAC0}" srcOrd="0" destOrd="0" presId="urn:microsoft.com/office/officeart/2009/3/layout/HorizontalOrganizationChart"/>
    <dgm:cxn modelId="{953966C3-DE2D-0F4D-BF43-483D5DB4EB92}" type="presParOf" srcId="{D619DBA0-F0F5-F944-8312-88E1EA699ED3}" destId="{26859FF2-0A52-724E-A673-93DF9D08B0DA}" srcOrd="1" destOrd="0" presId="urn:microsoft.com/office/officeart/2009/3/layout/HorizontalOrganizationChart"/>
    <dgm:cxn modelId="{A22BF526-2012-EC45-90B2-ED92F95A6E2E}" type="presParOf" srcId="{8C62C1E1-7030-7E48-A3D8-45CF48740F5E}" destId="{B42CEE05-530C-E14E-88D1-490B6EE114E1}" srcOrd="1" destOrd="0" presId="urn:microsoft.com/office/officeart/2009/3/layout/HorizontalOrganizationChart"/>
    <dgm:cxn modelId="{9294A483-65DD-0945-BE83-7A1AF9EFE60A}" type="presParOf" srcId="{8C62C1E1-7030-7E48-A3D8-45CF48740F5E}" destId="{0D8DF454-806F-3845-80C2-CA22E6B0C505}" srcOrd="2" destOrd="0" presId="urn:microsoft.com/office/officeart/2009/3/layout/HorizontalOrganizationChart"/>
    <dgm:cxn modelId="{B6EC31B1-B599-5744-AD25-D0907A43AADF}" type="presParOf" srcId="{47585876-260F-D54C-AE07-F99BE5002511}" destId="{8419BF01-E956-414C-A147-052FABD31FB8}" srcOrd="2" destOrd="0" presId="urn:microsoft.com/office/officeart/2009/3/layout/HorizontalOrganizationChart"/>
    <dgm:cxn modelId="{6AB0482A-A2B0-7A44-ACF7-659F9E34BF14}" type="presParOf" srcId="{47585876-260F-D54C-AE07-F99BE5002511}" destId="{CAA2B489-597D-8E4A-9346-33C8374AB126}" srcOrd="3" destOrd="0" presId="urn:microsoft.com/office/officeart/2009/3/layout/HorizontalOrganizationChart"/>
    <dgm:cxn modelId="{3775256D-5E7C-8041-924B-8022ADFA615A}" type="presParOf" srcId="{CAA2B489-597D-8E4A-9346-33C8374AB126}" destId="{05D671A8-99C6-104D-B25F-957404208790}" srcOrd="0" destOrd="0" presId="urn:microsoft.com/office/officeart/2009/3/layout/HorizontalOrganizationChart"/>
    <dgm:cxn modelId="{33C38A5A-91D1-AA4C-AA1F-09F250743C44}" type="presParOf" srcId="{05D671A8-99C6-104D-B25F-957404208790}" destId="{B83D63B6-F676-DE4F-8F89-7560216C1214}" srcOrd="0" destOrd="0" presId="urn:microsoft.com/office/officeart/2009/3/layout/HorizontalOrganizationChart"/>
    <dgm:cxn modelId="{6B4898CC-2CFB-9A4F-996B-67346E078DDD}" type="presParOf" srcId="{05D671A8-99C6-104D-B25F-957404208790}" destId="{DF48F508-6A4B-EE4F-9E4A-13BF4F2BD74C}" srcOrd="1" destOrd="0" presId="urn:microsoft.com/office/officeart/2009/3/layout/HorizontalOrganizationChart"/>
    <dgm:cxn modelId="{6CE3770C-FD17-904E-9654-C0B48D93C0EF}" type="presParOf" srcId="{CAA2B489-597D-8E4A-9346-33C8374AB126}" destId="{02C46C19-1D5A-174C-A1AD-09C246F1B414}" srcOrd="1" destOrd="0" presId="urn:microsoft.com/office/officeart/2009/3/layout/HorizontalOrganizationChart"/>
    <dgm:cxn modelId="{E4954D8F-4434-824E-99DA-3E556BDD3531}" type="presParOf" srcId="{CAA2B489-597D-8E4A-9346-33C8374AB126}" destId="{D7CE67F6-48B8-8142-B123-282D2C90C97C}" srcOrd="2" destOrd="0" presId="urn:microsoft.com/office/officeart/2009/3/layout/HorizontalOrganizationChart"/>
    <dgm:cxn modelId="{74E44E43-2C3B-2347-ADAA-922CEF6C5F6C}" type="presParOf" srcId="{47585876-260F-D54C-AE07-F99BE5002511}" destId="{83D5AB19-1BE3-8847-8BAF-8E0918998AC6}" srcOrd="4" destOrd="0" presId="urn:microsoft.com/office/officeart/2009/3/layout/HorizontalOrganizationChart"/>
    <dgm:cxn modelId="{0B3BCDB6-0503-C149-A1F7-3475897BD309}" type="presParOf" srcId="{47585876-260F-D54C-AE07-F99BE5002511}" destId="{165A925E-FFF9-4F45-814E-E6858CFBE481}" srcOrd="5" destOrd="0" presId="urn:microsoft.com/office/officeart/2009/3/layout/HorizontalOrganizationChart"/>
    <dgm:cxn modelId="{D6698526-01D9-EA4B-8A12-96B94957025D}" type="presParOf" srcId="{165A925E-FFF9-4F45-814E-E6858CFBE481}" destId="{7183674D-0F96-3946-9BA0-C24FD5AB47F9}" srcOrd="0" destOrd="0" presId="urn:microsoft.com/office/officeart/2009/3/layout/HorizontalOrganizationChart"/>
    <dgm:cxn modelId="{C0A07E21-164B-F749-8C84-F45DF1950808}" type="presParOf" srcId="{7183674D-0F96-3946-9BA0-C24FD5AB47F9}" destId="{F3EF46E5-20CB-0446-90F9-89FAC867B7C5}" srcOrd="0" destOrd="0" presId="urn:microsoft.com/office/officeart/2009/3/layout/HorizontalOrganizationChart"/>
    <dgm:cxn modelId="{AC8C810F-C52E-C846-97FA-A7A54EABC9F8}" type="presParOf" srcId="{7183674D-0F96-3946-9BA0-C24FD5AB47F9}" destId="{9E925FA9-2759-2C4B-B051-4ED949618CD9}" srcOrd="1" destOrd="0" presId="urn:microsoft.com/office/officeart/2009/3/layout/HorizontalOrganizationChart"/>
    <dgm:cxn modelId="{5A552D4D-27F7-EA45-B2DF-195963BCF851}" type="presParOf" srcId="{165A925E-FFF9-4F45-814E-E6858CFBE481}" destId="{515ECD96-BC11-DE49-9E92-DA1DC6C92DB4}" srcOrd="1" destOrd="0" presId="urn:microsoft.com/office/officeart/2009/3/layout/HorizontalOrganizationChart"/>
    <dgm:cxn modelId="{499B50D6-3C90-1949-9D2D-ADA00550F434}" type="presParOf" srcId="{165A925E-FFF9-4F45-814E-E6858CFBE481}" destId="{6DD2F2C8-8209-A843-A2C3-318038BDDEEF}" srcOrd="2" destOrd="0" presId="urn:microsoft.com/office/officeart/2009/3/layout/HorizontalOrganizationChart"/>
    <dgm:cxn modelId="{4458229F-F0D0-C844-8214-D2F2BF59F380}" type="presParOf" srcId="{7E7610E0-EAB1-9B48-9B57-D04000AC35CF}" destId="{9D56C1A5-5B90-C54B-8687-6B369D873FF8}" srcOrd="2" destOrd="0" presId="urn:microsoft.com/office/officeart/2009/3/layout/HorizontalOrganizationChart"/>
    <dgm:cxn modelId="{725DD6FE-9D7F-3F4F-915E-62504EEFD754}" type="presParOf" srcId="{9D56C1A5-5B90-C54B-8687-6B369D873FF8}" destId="{6F5F9946-1734-D444-8246-B0B32C19767F}" srcOrd="0" destOrd="0" presId="urn:microsoft.com/office/officeart/2009/3/layout/HorizontalOrganizationChart"/>
    <dgm:cxn modelId="{050CBD90-A03E-3146-964F-75D6964E1412}" type="presParOf" srcId="{9D56C1A5-5B90-C54B-8687-6B369D873FF8}" destId="{4E04C06F-3CCF-9A4F-80F8-9BFC53823798}" srcOrd="1" destOrd="0" presId="urn:microsoft.com/office/officeart/2009/3/layout/HorizontalOrganizationChart"/>
    <dgm:cxn modelId="{092ACCCF-E77D-AC49-B0BF-D39B059A3D35}" type="presParOf" srcId="{4E04C06F-3CCF-9A4F-80F8-9BFC53823798}" destId="{6D4C909F-5789-7748-B1FE-EBA16F3E898B}" srcOrd="0" destOrd="0" presId="urn:microsoft.com/office/officeart/2009/3/layout/HorizontalOrganizationChart"/>
    <dgm:cxn modelId="{DDBD84A2-BBE3-8F44-9796-19731BFD5909}" type="presParOf" srcId="{6D4C909F-5789-7748-B1FE-EBA16F3E898B}" destId="{45CEB3F6-E8C6-1546-8B7C-474B8939F488}" srcOrd="0" destOrd="0" presId="urn:microsoft.com/office/officeart/2009/3/layout/HorizontalOrganizationChart"/>
    <dgm:cxn modelId="{89B9EEE2-2D53-F049-A368-9576C6F845F0}" type="presParOf" srcId="{6D4C909F-5789-7748-B1FE-EBA16F3E898B}" destId="{E560301E-0ACA-BC44-8498-7A31B05305D4}" srcOrd="1" destOrd="0" presId="urn:microsoft.com/office/officeart/2009/3/layout/HorizontalOrganizationChart"/>
    <dgm:cxn modelId="{6BC3FE4B-F2F1-E941-9CD2-FA3F999DECD6}" type="presParOf" srcId="{4E04C06F-3CCF-9A4F-80F8-9BFC53823798}" destId="{30F544DA-1467-B34E-8452-DD1E97D02E01}" srcOrd="1" destOrd="0" presId="urn:microsoft.com/office/officeart/2009/3/layout/HorizontalOrganizationChart"/>
    <dgm:cxn modelId="{5BF0D24D-47C5-C141-8317-D3D82CF29004}" type="presParOf" srcId="{4E04C06F-3CCF-9A4F-80F8-9BFC53823798}" destId="{4267FC82-BF24-E640-B3F3-CD99EF55189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B382BE2-ADC0-1A46-993D-F43EBF85612E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4A54E-0471-1E4D-9934-03A0050CFCC4}">
      <dgm:prSet phldrT="[Text]" custT="1"/>
      <dgm:spPr/>
      <dgm:t>
        <a:bodyPr/>
        <a:lstStyle/>
        <a:p>
          <a:r>
            <a:rPr lang="en-US" sz="1600"/>
            <a:t>6. Low Physical Effort adapted to Varying Physical Activity</a:t>
          </a:r>
        </a:p>
      </dgm:t>
    </dgm:pt>
    <dgm:pt modelId="{FBD9845F-0C50-F446-A2B4-80368893DC18}" type="parTrans" cxnId="{F77AF10D-234A-9140-AA0D-06445955684D}">
      <dgm:prSet/>
      <dgm:spPr/>
      <dgm:t>
        <a:bodyPr/>
        <a:lstStyle/>
        <a:p>
          <a:endParaRPr lang="en-US"/>
        </a:p>
      </dgm:t>
    </dgm:pt>
    <dgm:pt modelId="{A22F2362-BCCD-064F-96E8-3B73D128D6C7}" type="sibTrans" cxnId="{F77AF10D-234A-9140-AA0D-06445955684D}">
      <dgm:prSet/>
      <dgm:spPr/>
      <dgm:t>
        <a:bodyPr/>
        <a:lstStyle/>
        <a:p>
          <a:endParaRPr lang="en-US"/>
        </a:p>
      </dgm:t>
    </dgm:pt>
    <dgm:pt modelId="{C908EF70-1085-A947-962F-FE6D79BE3C8B}" type="asst">
      <dgm:prSet phldrT="[Text]" custT="1"/>
      <dgm:spPr/>
      <dgm:t>
        <a:bodyPr/>
        <a:lstStyle/>
        <a:p>
          <a:r>
            <a:rPr lang="en-US" sz="1200"/>
            <a:t>Design</a:t>
          </a:r>
          <a:r>
            <a:rPr lang="en-US" sz="1200" baseline="0"/>
            <a:t> can be used efficiently and comfortably with minimum fatigue</a:t>
          </a:r>
          <a:endParaRPr lang="en-US" sz="1200"/>
        </a:p>
      </dgm:t>
    </dgm:pt>
    <dgm:pt modelId="{16D4F7BB-2F1C-5143-B0BF-99A213CAE568}" type="parTrans" cxnId="{7230A1F4-5CE0-3D40-A3FE-288FA4E72CF4}">
      <dgm:prSet/>
      <dgm:spPr/>
      <dgm:t>
        <a:bodyPr/>
        <a:lstStyle/>
        <a:p>
          <a:endParaRPr lang="en-US"/>
        </a:p>
      </dgm:t>
    </dgm:pt>
    <dgm:pt modelId="{B228D70D-C527-3144-AB6A-584243D804E9}" type="sibTrans" cxnId="{7230A1F4-5CE0-3D40-A3FE-288FA4E72CF4}">
      <dgm:prSet/>
      <dgm:spPr/>
      <dgm:t>
        <a:bodyPr/>
        <a:lstStyle/>
        <a:p>
          <a:endParaRPr lang="en-US"/>
        </a:p>
      </dgm:t>
    </dgm:pt>
    <dgm:pt modelId="{60812186-3444-2E4A-ABC7-0A6979F4F346}">
      <dgm:prSet phldrT="[Text]" custT="1"/>
      <dgm:spPr/>
      <dgm:t>
        <a:bodyPr/>
        <a:lstStyle/>
        <a:p>
          <a:r>
            <a:rPr lang="en-US" sz="1200"/>
            <a:t>Sufficient resources to ensure availability at all times (Rice, 2014)</a:t>
          </a:r>
        </a:p>
      </dgm:t>
    </dgm:pt>
    <dgm:pt modelId="{BBE2004A-7F9D-124A-B60D-D5503DA4D9BF}" type="parTrans" cxnId="{B43E0A72-2E16-E349-B2CC-3D4F19048E24}">
      <dgm:prSet/>
      <dgm:spPr/>
      <dgm:t>
        <a:bodyPr/>
        <a:lstStyle/>
        <a:p>
          <a:endParaRPr lang="en-US"/>
        </a:p>
      </dgm:t>
    </dgm:pt>
    <dgm:pt modelId="{40F17302-D200-8B46-A9A7-E94D1709DFD9}" type="sibTrans" cxnId="{B43E0A72-2E16-E349-B2CC-3D4F19048E24}">
      <dgm:prSet/>
      <dgm:spPr/>
      <dgm:t>
        <a:bodyPr/>
        <a:lstStyle/>
        <a:p>
          <a:endParaRPr lang="en-US"/>
        </a:p>
      </dgm:t>
    </dgm:pt>
    <dgm:pt modelId="{86DE0E85-98BD-3C4A-88A1-25C6350CBDA4}">
      <dgm:prSet phldrT="[Text]" custT="1"/>
      <dgm:spPr/>
      <dgm:t>
        <a:bodyPr/>
        <a:lstStyle/>
        <a:p>
          <a:r>
            <a:rPr lang="en-US" sz="1200"/>
            <a:t>Different</a:t>
          </a:r>
          <a:r>
            <a:rPr lang="en-US" sz="1200" baseline="0"/>
            <a:t> tours available such as nature based, mild activities to extreme adventure activities</a:t>
          </a:r>
          <a:endParaRPr lang="en-US" sz="1200"/>
        </a:p>
      </dgm:t>
    </dgm:pt>
    <dgm:pt modelId="{64DA83E5-2941-024A-ABE6-440D21CC878A}" type="parTrans" cxnId="{923B366D-3AC5-CF40-83CB-04B001A77450}">
      <dgm:prSet/>
      <dgm:spPr/>
      <dgm:t>
        <a:bodyPr/>
        <a:lstStyle/>
        <a:p>
          <a:endParaRPr lang="en-US"/>
        </a:p>
      </dgm:t>
    </dgm:pt>
    <dgm:pt modelId="{2BF26847-5C96-5F41-ACEC-089FE6C9643D}" type="sibTrans" cxnId="{923B366D-3AC5-CF40-83CB-04B001A77450}">
      <dgm:prSet/>
      <dgm:spPr/>
      <dgm:t>
        <a:bodyPr/>
        <a:lstStyle/>
        <a:p>
          <a:endParaRPr lang="en-US"/>
        </a:p>
      </dgm:t>
    </dgm:pt>
    <dgm:pt modelId="{0ACCA964-D0E9-914F-A0BA-F1A508ECC6E0}">
      <dgm:prSet phldrT="[Text]" custT="1"/>
      <dgm:spPr/>
      <dgm:t>
        <a:bodyPr/>
        <a:lstStyle/>
        <a:p>
          <a:r>
            <a:rPr lang="en-US" sz="1200"/>
            <a:t>Adaptability: options to change lengths of walks, exit routes, provide assistance if asked for</a:t>
          </a:r>
        </a:p>
      </dgm:t>
    </dgm:pt>
    <dgm:pt modelId="{56AEEA7D-C8A8-1244-8B64-6BBFD193DC66}" type="parTrans" cxnId="{31EB7DDA-6A30-C947-8CAB-8276F4C7F051}">
      <dgm:prSet/>
      <dgm:spPr/>
      <dgm:t>
        <a:bodyPr/>
        <a:lstStyle/>
        <a:p>
          <a:endParaRPr lang="en-US"/>
        </a:p>
      </dgm:t>
    </dgm:pt>
    <dgm:pt modelId="{1313058C-560B-5A42-BA5D-B425BAEE3268}" type="sibTrans" cxnId="{31EB7DDA-6A30-C947-8CAB-8276F4C7F051}">
      <dgm:prSet/>
      <dgm:spPr/>
      <dgm:t>
        <a:bodyPr/>
        <a:lstStyle/>
        <a:p>
          <a:endParaRPr lang="en-US"/>
        </a:p>
      </dgm:t>
    </dgm:pt>
    <dgm:pt modelId="{80F97DCB-F868-9E47-AC39-F4B4390D9C54}" type="pres">
      <dgm:prSet presAssocID="{BB382BE2-ADC0-1A46-993D-F43EBF8561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E7610E0-EAB1-9B48-9B57-D04000AC35CF}" type="pres">
      <dgm:prSet presAssocID="{9564A54E-0471-1E4D-9934-03A0050CFCC4}" presName="hierRoot1" presStyleCnt="0">
        <dgm:presLayoutVars>
          <dgm:hierBranch val="init"/>
        </dgm:presLayoutVars>
      </dgm:prSet>
      <dgm:spPr/>
    </dgm:pt>
    <dgm:pt modelId="{14B9B7A9-E7A4-CC46-808A-B238AB86CA36}" type="pres">
      <dgm:prSet presAssocID="{9564A54E-0471-1E4D-9934-03A0050CFCC4}" presName="rootComposite1" presStyleCnt="0"/>
      <dgm:spPr/>
    </dgm:pt>
    <dgm:pt modelId="{C9C46223-1043-2241-9D36-F25F9F2E49F0}" type="pres">
      <dgm:prSet presAssocID="{9564A54E-0471-1E4D-9934-03A0050CFCC4}" presName="rootText1" presStyleLbl="node0" presStyleIdx="0" presStyleCnt="1" custScaleY="2431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B0225-B154-2340-9B70-A0BB81732CBE}" type="pres">
      <dgm:prSet presAssocID="{9564A54E-0471-1E4D-9934-03A0050CFC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7585876-260F-D54C-AE07-F99BE5002511}" type="pres">
      <dgm:prSet presAssocID="{9564A54E-0471-1E4D-9934-03A0050CFCC4}" presName="hierChild2" presStyleCnt="0"/>
      <dgm:spPr/>
    </dgm:pt>
    <dgm:pt modelId="{D3F530E6-AAB5-3546-9A10-FF24FB889121}" type="pres">
      <dgm:prSet presAssocID="{BBE2004A-7F9D-124A-B60D-D5503DA4D9BF}" presName="Name64" presStyleLbl="parChTrans1D2" presStyleIdx="0" presStyleCnt="4"/>
      <dgm:spPr/>
      <dgm:t>
        <a:bodyPr/>
        <a:lstStyle/>
        <a:p>
          <a:endParaRPr lang="en-US"/>
        </a:p>
      </dgm:t>
    </dgm:pt>
    <dgm:pt modelId="{8C62C1E1-7030-7E48-A3D8-45CF48740F5E}" type="pres">
      <dgm:prSet presAssocID="{60812186-3444-2E4A-ABC7-0A6979F4F346}" presName="hierRoot2" presStyleCnt="0">
        <dgm:presLayoutVars>
          <dgm:hierBranch val="init"/>
        </dgm:presLayoutVars>
      </dgm:prSet>
      <dgm:spPr/>
    </dgm:pt>
    <dgm:pt modelId="{D619DBA0-F0F5-F944-8312-88E1EA699ED3}" type="pres">
      <dgm:prSet presAssocID="{60812186-3444-2E4A-ABC7-0A6979F4F346}" presName="rootComposite" presStyleCnt="0"/>
      <dgm:spPr/>
    </dgm:pt>
    <dgm:pt modelId="{1A122681-B35E-0A42-BC6C-E7143C84DAC0}" type="pres">
      <dgm:prSet presAssocID="{60812186-3444-2E4A-ABC7-0A6979F4F346}" presName="rootText" presStyleLbl="node2" presStyleIdx="0" presStyleCnt="3" custScaleY="1310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859FF2-0A52-724E-A673-93DF9D08B0DA}" type="pres">
      <dgm:prSet presAssocID="{60812186-3444-2E4A-ABC7-0A6979F4F346}" presName="rootConnector" presStyleLbl="node2" presStyleIdx="0" presStyleCnt="3"/>
      <dgm:spPr/>
      <dgm:t>
        <a:bodyPr/>
        <a:lstStyle/>
        <a:p>
          <a:endParaRPr lang="en-US"/>
        </a:p>
      </dgm:t>
    </dgm:pt>
    <dgm:pt modelId="{B42CEE05-530C-E14E-88D1-490B6EE114E1}" type="pres">
      <dgm:prSet presAssocID="{60812186-3444-2E4A-ABC7-0A6979F4F346}" presName="hierChild4" presStyleCnt="0"/>
      <dgm:spPr/>
    </dgm:pt>
    <dgm:pt modelId="{0D8DF454-806F-3845-80C2-CA22E6B0C505}" type="pres">
      <dgm:prSet presAssocID="{60812186-3444-2E4A-ABC7-0A6979F4F346}" presName="hierChild5" presStyleCnt="0"/>
      <dgm:spPr/>
    </dgm:pt>
    <dgm:pt modelId="{8419BF01-E956-414C-A147-052FABD31FB8}" type="pres">
      <dgm:prSet presAssocID="{64DA83E5-2941-024A-ABE6-440D21CC878A}" presName="Name64" presStyleLbl="parChTrans1D2" presStyleIdx="1" presStyleCnt="4"/>
      <dgm:spPr/>
      <dgm:t>
        <a:bodyPr/>
        <a:lstStyle/>
        <a:p>
          <a:endParaRPr lang="en-US"/>
        </a:p>
      </dgm:t>
    </dgm:pt>
    <dgm:pt modelId="{CAA2B489-597D-8E4A-9346-33C8374AB126}" type="pres">
      <dgm:prSet presAssocID="{86DE0E85-98BD-3C4A-88A1-25C6350CBDA4}" presName="hierRoot2" presStyleCnt="0">
        <dgm:presLayoutVars>
          <dgm:hierBranch val="init"/>
        </dgm:presLayoutVars>
      </dgm:prSet>
      <dgm:spPr/>
    </dgm:pt>
    <dgm:pt modelId="{05D671A8-99C6-104D-B25F-957404208790}" type="pres">
      <dgm:prSet presAssocID="{86DE0E85-98BD-3C4A-88A1-25C6350CBDA4}" presName="rootComposite" presStyleCnt="0"/>
      <dgm:spPr/>
    </dgm:pt>
    <dgm:pt modelId="{B83D63B6-F676-DE4F-8F89-7560216C1214}" type="pres">
      <dgm:prSet presAssocID="{86DE0E85-98BD-3C4A-88A1-25C6350CBDA4}" presName="rootText" presStyleLbl="node2" presStyleIdx="1" presStyleCnt="3" custScaleY="1837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48F508-6A4B-EE4F-9E4A-13BF4F2BD74C}" type="pres">
      <dgm:prSet presAssocID="{86DE0E85-98BD-3C4A-88A1-25C6350CBDA4}" presName="rootConnector" presStyleLbl="node2" presStyleIdx="1" presStyleCnt="3"/>
      <dgm:spPr/>
      <dgm:t>
        <a:bodyPr/>
        <a:lstStyle/>
        <a:p>
          <a:endParaRPr lang="en-US"/>
        </a:p>
      </dgm:t>
    </dgm:pt>
    <dgm:pt modelId="{02C46C19-1D5A-174C-A1AD-09C246F1B414}" type="pres">
      <dgm:prSet presAssocID="{86DE0E85-98BD-3C4A-88A1-25C6350CBDA4}" presName="hierChild4" presStyleCnt="0"/>
      <dgm:spPr/>
    </dgm:pt>
    <dgm:pt modelId="{D7CE67F6-48B8-8142-B123-282D2C90C97C}" type="pres">
      <dgm:prSet presAssocID="{86DE0E85-98BD-3C4A-88A1-25C6350CBDA4}" presName="hierChild5" presStyleCnt="0"/>
      <dgm:spPr/>
    </dgm:pt>
    <dgm:pt modelId="{941C7482-045C-E842-BA13-3EAF76CADBEB}" type="pres">
      <dgm:prSet presAssocID="{56AEEA7D-C8A8-1244-8B64-6BBFD193DC66}" presName="Name64" presStyleLbl="parChTrans1D2" presStyleIdx="2" presStyleCnt="4"/>
      <dgm:spPr/>
      <dgm:t>
        <a:bodyPr/>
        <a:lstStyle/>
        <a:p>
          <a:endParaRPr lang="en-US"/>
        </a:p>
      </dgm:t>
    </dgm:pt>
    <dgm:pt modelId="{4C875DD2-B2A4-C04C-8DF6-72FE8AC6678F}" type="pres">
      <dgm:prSet presAssocID="{0ACCA964-D0E9-914F-A0BA-F1A508ECC6E0}" presName="hierRoot2" presStyleCnt="0">
        <dgm:presLayoutVars>
          <dgm:hierBranch val="init"/>
        </dgm:presLayoutVars>
      </dgm:prSet>
      <dgm:spPr/>
    </dgm:pt>
    <dgm:pt modelId="{6B2A4378-4337-9A4E-ABA6-415DFE1438EA}" type="pres">
      <dgm:prSet presAssocID="{0ACCA964-D0E9-914F-A0BA-F1A508ECC6E0}" presName="rootComposite" presStyleCnt="0"/>
      <dgm:spPr/>
    </dgm:pt>
    <dgm:pt modelId="{0F8E5618-B142-FE40-83B8-57F5EEA92DA4}" type="pres">
      <dgm:prSet presAssocID="{0ACCA964-D0E9-914F-A0BA-F1A508ECC6E0}" presName="rootText" presStyleLbl="node2" presStyleIdx="2" presStyleCnt="3" custScaleY="18685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FA5FA9-35A6-B149-B3EA-4F8E0CEFBE10}" type="pres">
      <dgm:prSet presAssocID="{0ACCA964-D0E9-914F-A0BA-F1A508ECC6E0}" presName="rootConnector" presStyleLbl="node2" presStyleIdx="2" presStyleCnt="3"/>
      <dgm:spPr/>
      <dgm:t>
        <a:bodyPr/>
        <a:lstStyle/>
        <a:p>
          <a:endParaRPr lang="en-US"/>
        </a:p>
      </dgm:t>
    </dgm:pt>
    <dgm:pt modelId="{CDA9B313-4EAF-1442-A7FB-959B5BDFE215}" type="pres">
      <dgm:prSet presAssocID="{0ACCA964-D0E9-914F-A0BA-F1A508ECC6E0}" presName="hierChild4" presStyleCnt="0"/>
      <dgm:spPr/>
    </dgm:pt>
    <dgm:pt modelId="{E366DB71-1488-4D4A-A611-317DFFA0D4E1}" type="pres">
      <dgm:prSet presAssocID="{0ACCA964-D0E9-914F-A0BA-F1A508ECC6E0}" presName="hierChild5" presStyleCnt="0"/>
      <dgm:spPr/>
    </dgm:pt>
    <dgm:pt modelId="{9D56C1A5-5B90-C54B-8687-6B369D873FF8}" type="pres">
      <dgm:prSet presAssocID="{9564A54E-0471-1E4D-9934-03A0050CFCC4}" presName="hierChild3" presStyleCnt="0"/>
      <dgm:spPr/>
    </dgm:pt>
    <dgm:pt modelId="{6F5F9946-1734-D444-8246-B0B32C19767F}" type="pres">
      <dgm:prSet presAssocID="{16D4F7BB-2F1C-5143-B0BF-99A213CAE568}" presName="Name115" presStyleLbl="parChTrans1D2" presStyleIdx="3" presStyleCnt="4"/>
      <dgm:spPr/>
      <dgm:t>
        <a:bodyPr/>
        <a:lstStyle/>
        <a:p>
          <a:endParaRPr lang="en-US"/>
        </a:p>
      </dgm:t>
    </dgm:pt>
    <dgm:pt modelId="{4E04C06F-3CCF-9A4F-80F8-9BFC53823798}" type="pres">
      <dgm:prSet presAssocID="{C908EF70-1085-A947-962F-FE6D79BE3C8B}" presName="hierRoot3" presStyleCnt="0">
        <dgm:presLayoutVars>
          <dgm:hierBranch val="init"/>
        </dgm:presLayoutVars>
      </dgm:prSet>
      <dgm:spPr/>
    </dgm:pt>
    <dgm:pt modelId="{6D4C909F-5789-7748-B1FE-EBA16F3E898B}" type="pres">
      <dgm:prSet presAssocID="{C908EF70-1085-A947-962F-FE6D79BE3C8B}" presName="rootComposite3" presStyleCnt="0"/>
      <dgm:spPr/>
    </dgm:pt>
    <dgm:pt modelId="{45CEB3F6-E8C6-1546-8B7C-474B8939F488}" type="pres">
      <dgm:prSet presAssocID="{C908EF70-1085-A947-962F-FE6D79BE3C8B}" presName="rootText3" presStyleLbl="asst1" presStyleIdx="0" presStyleCnt="1" custScaleY="1517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0301E-0ACA-BC44-8498-7A31B05305D4}" type="pres">
      <dgm:prSet presAssocID="{C908EF70-1085-A947-962F-FE6D79BE3C8B}" presName="rootConnector3" presStyleLbl="asst1" presStyleIdx="0" presStyleCnt="1"/>
      <dgm:spPr/>
      <dgm:t>
        <a:bodyPr/>
        <a:lstStyle/>
        <a:p>
          <a:endParaRPr lang="en-US"/>
        </a:p>
      </dgm:t>
    </dgm:pt>
    <dgm:pt modelId="{30F544DA-1467-B34E-8452-DD1E97D02E01}" type="pres">
      <dgm:prSet presAssocID="{C908EF70-1085-A947-962F-FE6D79BE3C8B}" presName="hierChild6" presStyleCnt="0"/>
      <dgm:spPr/>
    </dgm:pt>
    <dgm:pt modelId="{4267FC82-BF24-E640-B3F3-CD99EF551892}" type="pres">
      <dgm:prSet presAssocID="{C908EF70-1085-A947-962F-FE6D79BE3C8B}" presName="hierChild7" presStyleCnt="0"/>
      <dgm:spPr/>
    </dgm:pt>
  </dgm:ptLst>
  <dgm:cxnLst>
    <dgm:cxn modelId="{923B366D-3AC5-CF40-83CB-04B001A77450}" srcId="{9564A54E-0471-1E4D-9934-03A0050CFCC4}" destId="{86DE0E85-98BD-3C4A-88A1-25C6350CBDA4}" srcOrd="2" destOrd="0" parTransId="{64DA83E5-2941-024A-ABE6-440D21CC878A}" sibTransId="{2BF26847-5C96-5F41-ACEC-089FE6C9643D}"/>
    <dgm:cxn modelId="{F77AF10D-234A-9140-AA0D-06445955684D}" srcId="{BB382BE2-ADC0-1A46-993D-F43EBF85612E}" destId="{9564A54E-0471-1E4D-9934-03A0050CFCC4}" srcOrd="0" destOrd="0" parTransId="{FBD9845F-0C50-F446-A2B4-80368893DC18}" sibTransId="{A22F2362-BCCD-064F-96E8-3B73D128D6C7}"/>
    <dgm:cxn modelId="{7230A1F4-5CE0-3D40-A3FE-288FA4E72CF4}" srcId="{9564A54E-0471-1E4D-9934-03A0050CFCC4}" destId="{C908EF70-1085-A947-962F-FE6D79BE3C8B}" srcOrd="0" destOrd="0" parTransId="{16D4F7BB-2F1C-5143-B0BF-99A213CAE568}" sibTransId="{B228D70D-C527-3144-AB6A-584243D804E9}"/>
    <dgm:cxn modelId="{76E49E1D-8234-F94B-9AC2-4609E080582D}" type="presOf" srcId="{86DE0E85-98BD-3C4A-88A1-25C6350CBDA4}" destId="{DF48F508-6A4B-EE4F-9E4A-13BF4F2BD74C}" srcOrd="1" destOrd="0" presId="urn:microsoft.com/office/officeart/2009/3/layout/HorizontalOrganizationChart"/>
    <dgm:cxn modelId="{39F67DB1-AF1F-2140-8526-2E169241C98C}" type="presOf" srcId="{86DE0E85-98BD-3C4A-88A1-25C6350CBDA4}" destId="{B83D63B6-F676-DE4F-8F89-7560216C1214}" srcOrd="0" destOrd="0" presId="urn:microsoft.com/office/officeart/2009/3/layout/HorizontalOrganizationChart"/>
    <dgm:cxn modelId="{B7ED649A-43DD-E246-B0C5-1F88B4FC5045}" type="presOf" srcId="{C908EF70-1085-A947-962F-FE6D79BE3C8B}" destId="{E560301E-0ACA-BC44-8498-7A31B05305D4}" srcOrd="1" destOrd="0" presId="urn:microsoft.com/office/officeart/2009/3/layout/HorizontalOrganizationChart"/>
    <dgm:cxn modelId="{78652A26-D84B-2B48-8244-B0716EAD9197}" type="presOf" srcId="{BB382BE2-ADC0-1A46-993D-F43EBF85612E}" destId="{80F97DCB-F868-9E47-AC39-F4B4390D9C54}" srcOrd="0" destOrd="0" presId="urn:microsoft.com/office/officeart/2009/3/layout/HorizontalOrganizationChart"/>
    <dgm:cxn modelId="{418720DD-575D-AA42-AC94-2C7C2FD4112A}" type="presOf" srcId="{16D4F7BB-2F1C-5143-B0BF-99A213CAE568}" destId="{6F5F9946-1734-D444-8246-B0B32C19767F}" srcOrd="0" destOrd="0" presId="urn:microsoft.com/office/officeart/2009/3/layout/HorizontalOrganizationChart"/>
    <dgm:cxn modelId="{B43E0A72-2E16-E349-B2CC-3D4F19048E24}" srcId="{9564A54E-0471-1E4D-9934-03A0050CFCC4}" destId="{60812186-3444-2E4A-ABC7-0A6979F4F346}" srcOrd="1" destOrd="0" parTransId="{BBE2004A-7F9D-124A-B60D-D5503DA4D9BF}" sibTransId="{40F17302-D200-8B46-A9A7-E94D1709DFD9}"/>
    <dgm:cxn modelId="{6EF37901-4401-004F-B9C6-C8916DD3C073}" type="presOf" srcId="{56AEEA7D-C8A8-1244-8B64-6BBFD193DC66}" destId="{941C7482-045C-E842-BA13-3EAF76CADBEB}" srcOrd="0" destOrd="0" presId="urn:microsoft.com/office/officeart/2009/3/layout/HorizontalOrganizationChart"/>
    <dgm:cxn modelId="{FC45A76D-0B1B-AA4B-B04A-9CA8BAA618A8}" type="presOf" srcId="{0ACCA964-D0E9-914F-A0BA-F1A508ECC6E0}" destId="{A9FA5FA9-35A6-B149-B3EA-4F8E0CEFBE10}" srcOrd="1" destOrd="0" presId="urn:microsoft.com/office/officeart/2009/3/layout/HorizontalOrganizationChart"/>
    <dgm:cxn modelId="{EC2B27E7-AD69-F440-BF5C-76C2C589D030}" type="presOf" srcId="{BBE2004A-7F9D-124A-B60D-D5503DA4D9BF}" destId="{D3F530E6-AAB5-3546-9A10-FF24FB889121}" srcOrd="0" destOrd="0" presId="urn:microsoft.com/office/officeart/2009/3/layout/HorizontalOrganizationChart"/>
    <dgm:cxn modelId="{7E9BE05F-7540-F14C-BC3B-9A86B88C374A}" type="presOf" srcId="{9564A54E-0471-1E4D-9934-03A0050CFCC4}" destId="{C9C46223-1043-2241-9D36-F25F9F2E49F0}" srcOrd="0" destOrd="0" presId="urn:microsoft.com/office/officeart/2009/3/layout/HorizontalOrganizationChart"/>
    <dgm:cxn modelId="{2C3949D1-7BF1-FB40-A74E-416E733F3753}" type="presOf" srcId="{64DA83E5-2941-024A-ABE6-440D21CC878A}" destId="{8419BF01-E956-414C-A147-052FABD31FB8}" srcOrd="0" destOrd="0" presId="urn:microsoft.com/office/officeart/2009/3/layout/HorizontalOrganizationChart"/>
    <dgm:cxn modelId="{C244AD1D-5109-8B47-827E-4EFC4C3AB8C0}" type="presOf" srcId="{9564A54E-0471-1E4D-9934-03A0050CFCC4}" destId="{325B0225-B154-2340-9B70-A0BB81732CBE}" srcOrd="1" destOrd="0" presId="urn:microsoft.com/office/officeart/2009/3/layout/HorizontalOrganizationChart"/>
    <dgm:cxn modelId="{019AAE8C-D34B-C94D-99E2-EC05571287BE}" type="presOf" srcId="{0ACCA964-D0E9-914F-A0BA-F1A508ECC6E0}" destId="{0F8E5618-B142-FE40-83B8-57F5EEA92DA4}" srcOrd="0" destOrd="0" presId="urn:microsoft.com/office/officeart/2009/3/layout/HorizontalOrganizationChart"/>
    <dgm:cxn modelId="{31EB7DDA-6A30-C947-8CAB-8276F4C7F051}" srcId="{9564A54E-0471-1E4D-9934-03A0050CFCC4}" destId="{0ACCA964-D0E9-914F-A0BA-F1A508ECC6E0}" srcOrd="3" destOrd="0" parTransId="{56AEEA7D-C8A8-1244-8B64-6BBFD193DC66}" sibTransId="{1313058C-560B-5A42-BA5D-B425BAEE3268}"/>
    <dgm:cxn modelId="{9795B2F7-76E6-5A49-86CB-B5E139944229}" type="presOf" srcId="{C908EF70-1085-A947-962F-FE6D79BE3C8B}" destId="{45CEB3F6-E8C6-1546-8B7C-474B8939F488}" srcOrd="0" destOrd="0" presId="urn:microsoft.com/office/officeart/2009/3/layout/HorizontalOrganizationChart"/>
    <dgm:cxn modelId="{68CD8B53-FC3C-5C41-A5D4-EBEE46444C29}" type="presOf" srcId="{60812186-3444-2E4A-ABC7-0A6979F4F346}" destId="{1A122681-B35E-0A42-BC6C-E7143C84DAC0}" srcOrd="0" destOrd="0" presId="urn:microsoft.com/office/officeart/2009/3/layout/HorizontalOrganizationChart"/>
    <dgm:cxn modelId="{27984922-127C-C549-8B02-ECB746347C2B}" type="presOf" srcId="{60812186-3444-2E4A-ABC7-0A6979F4F346}" destId="{26859FF2-0A52-724E-A673-93DF9D08B0DA}" srcOrd="1" destOrd="0" presId="urn:microsoft.com/office/officeart/2009/3/layout/HorizontalOrganizationChart"/>
    <dgm:cxn modelId="{5CB92CE1-DDBD-0248-85E9-C8173EB225C5}" type="presParOf" srcId="{80F97DCB-F868-9E47-AC39-F4B4390D9C54}" destId="{7E7610E0-EAB1-9B48-9B57-D04000AC35CF}" srcOrd="0" destOrd="0" presId="urn:microsoft.com/office/officeart/2009/3/layout/HorizontalOrganizationChart"/>
    <dgm:cxn modelId="{C4260DF3-853B-3E47-9AC1-8B2FD02C1EEB}" type="presParOf" srcId="{7E7610E0-EAB1-9B48-9B57-D04000AC35CF}" destId="{14B9B7A9-E7A4-CC46-808A-B238AB86CA36}" srcOrd="0" destOrd="0" presId="urn:microsoft.com/office/officeart/2009/3/layout/HorizontalOrganizationChart"/>
    <dgm:cxn modelId="{9FD2DF87-43AC-CE4E-8C15-19C43131C829}" type="presParOf" srcId="{14B9B7A9-E7A4-CC46-808A-B238AB86CA36}" destId="{C9C46223-1043-2241-9D36-F25F9F2E49F0}" srcOrd="0" destOrd="0" presId="urn:microsoft.com/office/officeart/2009/3/layout/HorizontalOrganizationChart"/>
    <dgm:cxn modelId="{2BA06CE6-2E76-2747-BBD0-73DA6587BDC0}" type="presParOf" srcId="{14B9B7A9-E7A4-CC46-808A-B238AB86CA36}" destId="{325B0225-B154-2340-9B70-A0BB81732CBE}" srcOrd="1" destOrd="0" presId="urn:microsoft.com/office/officeart/2009/3/layout/HorizontalOrganizationChart"/>
    <dgm:cxn modelId="{9B7A9A6C-86B7-8246-A2AE-D8A5B98A5381}" type="presParOf" srcId="{7E7610E0-EAB1-9B48-9B57-D04000AC35CF}" destId="{47585876-260F-D54C-AE07-F99BE5002511}" srcOrd="1" destOrd="0" presId="urn:microsoft.com/office/officeart/2009/3/layout/HorizontalOrganizationChart"/>
    <dgm:cxn modelId="{AB9675E9-B01F-EF49-AB72-9A12DFE4F2B5}" type="presParOf" srcId="{47585876-260F-D54C-AE07-F99BE5002511}" destId="{D3F530E6-AAB5-3546-9A10-FF24FB889121}" srcOrd="0" destOrd="0" presId="urn:microsoft.com/office/officeart/2009/3/layout/HorizontalOrganizationChart"/>
    <dgm:cxn modelId="{D57FF8A1-B250-F844-BFD3-BBF7B0F0DCFD}" type="presParOf" srcId="{47585876-260F-D54C-AE07-F99BE5002511}" destId="{8C62C1E1-7030-7E48-A3D8-45CF48740F5E}" srcOrd="1" destOrd="0" presId="urn:microsoft.com/office/officeart/2009/3/layout/HorizontalOrganizationChart"/>
    <dgm:cxn modelId="{0A91549E-4B41-BE40-8648-EC4157640CAA}" type="presParOf" srcId="{8C62C1E1-7030-7E48-A3D8-45CF48740F5E}" destId="{D619DBA0-F0F5-F944-8312-88E1EA699ED3}" srcOrd="0" destOrd="0" presId="urn:microsoft.com/office/officeart/2009/3/layout/HorizontalOrganizationChart"/>
    <dgm:cxn modelId="{5DEB3DA3-6CBC-8448-8EF9-284F6FD4FC7B}" type="presParOf" srcId="{D619DBA0-F0F5-F944-8312-88E1EA699ED3}" destId="{1A122681-B35E-0A42-BC6C-E7143C84DAC0}" srcOrd="0" destOrd="0" presId="urn:microsoft.com/office/officeart/2009/3/layout/HorizontalOrganizationChart"/>
    <dgm:cxn modelId="{55B97C7D-E11B-E64E-8F27-9C701B0E8912}" type="presParOf" srcId="{D619DBA0-F0F5-F944-8312-88E1EA699ED3}" destId="{26859FF2-0A52-724E-A673-93DF9D08B0DA}" srcOrd="1" destOrd="0" presId="urn:microsoft.com/office/officeart/2009/3/layout/HorizontalOrganizationChart"/>
    <dgm:cxn modelId="{7A350530-29A2-4F4F-A983-A72DE7213257}" type="presParOf" srcId="{8C62C1E1-7030-7E48-A3D8-45CF48740F5E}" destId="{B42CEE05-530C-E14E-88D1-490B6EE114E1}" srcOrd="1" destOrd="0" presId="urn:microsoft.com/office/officeart/2009/3/layout/HorizontalOrganizationChart"/>
    <dgm:cxn modelId="{37F936B3-74DA-1949-8AC5-039B2D0A1567}" type="presParOf" srcId="{8C62C1E1-7030-7E48-A3D8-45CF48740F5E}" destId="{0D8DF454-806F-3845-80C2-CA22E6B0C505}" srcOrd="2" destOrd="0" presId="urn:microsoft.com/office/officeart/2009/3/layout/HorizontalOrganizationChart"/>
    <dgm:cxn modelId="{ED861ACF-DF7F-9B4A-8958-E1929E290289}" type="presParOf" srcId="{47585876-260F-D54C-AE07-F99BE5002511}" destId="{8419BF01-E956-414C-A147-052FABD31FB8}" srcOrd="2" destOrd="0" presId="urn:microsoft.com/office/officeart/2009/3/layout/HorizontalOrganizationChart"/>
    <dgm:cxn modelId="{2C563860-CD29-5B45-909E-AE4165B99E09}" type="presParOf" srcId="{47585876-260F-D54C-AE07-F99BE5002511}" destId="{CAA2B489-597D-8E4A-9346-33C8374AB126}" srcOrd="3" destOrd="0" presId="urn:microsoft.com/office/officeart/2009/3/layout/HorizontalOrganizationChart"/>
    <dgm:cxn modelId="{B04529FF-AA4A-7349-94A0-78171B7B52A0}" type="presParOf" srcId="{CAA2B489-597D-8E4A-9346-33C8374AB126}" destId="{05D671A8-99C6-104D-B25F-957404208790}" srcOrd="0" destOrd="0" presId="urn:microsoft.com/office/officeart/2009/3/layout/HorizontalOrganizationChart"/>
    <dgm:cxn modelId="{BEDCFB6E-3F6A-114B-AD3E-541195309BBC}" type="presParOf" srcId="{05D671A8-99C6-104D-B25F-957404208790}" destId="{B83D63B6-F676-DE4F-8F89-7560216C1214}" srcOrd="0" destOrd="0" presId="urn:microsoft.com/office/officeart/2009/3/layout/HorizontalOrganizationChart"/>
    <dgm:cxn modelId="{25D2113A-9DB6-4D4C-A46D-E8A2D74EBAA1}" type="presParOf" srcId="{05D671A8-99C6-104D-B25F-957404208790}" destId="{DF48F508-6A4B-EE4F-9E4A-13BF4F2BD74C}" srcOrd="1" destOrd="0" presId="urn:microsoft.com/office/officeart/2009/3/layout/HorizontalOrganizationChart"/>
    <dgm:cxn modelId="{0C6A4EB1-E399-8545-957B-CB75143CE0D5}" type="presParOf" srcId="{CAA2B489-597D-8E4A-9346-33C8374AB126}" destId="{02C46C19-1D5A-174C-A1AD-09C246F1B414}" srcOrd="1" destOrd="0" presId="urn:microsoft.com/office/officeart/2009/3/layout/HorizontalOrganizationChart"/>
    <dgm:cxn modelId="{D5705B0E-997B-6343-8BCE-F67E4C82496D}" type="presParOf" srcId="{CAA2B489-597D-8E4A-9346-33C8374AB126}" destId="{D7CE67F6-48B8-8142-B123-282D2C90C97C}" srcOrd="2" destOrd="0" presId="urn:microsoft.com/office/officeart/2009/3/layout/HorizontalOrganizationChart"/>
    <dgm:cxn modelId="{66E84CA1-C069-B54F-BADC-85D304A3B06E}" type="presParOf" srcId="{47585876-260F-D54C-AE07-F99BE5002511}" destId="{941C7482-045C-E842-BA13-3EAF76CADBEB}" srcOrd="4" destOrd="0" presId="urn:microsoft.com/office/officeart/2009/3/layout/HorizontalOrganizationChart"/>
    <dgm:cxn modelId="{FCBA4E7D-2EDA-504C-854E-2C77E4FAC2E5}" type="presParOf" srcId="{47585876-260F-D54C-AE07-F99BE5002511}" destId="{4C875DD2-B2A4-C04C-8DF6-72FE8AC6678F}" srcOrd="5" destOrd="0" presId="urn:microsoft.com/office/officeart/2009/3/layout/HorizontalOrganizationChart"/>
    <dgm:cxn modelId="{6EECF9F1-2680-4F40-9320-A09EF2394D42}" type="presParOf" srcId="{4C875DD2-B2A4-C04C-8DF6-72FE8AC6678F}" destId="{6B2A4378-4337-9A4E-ABA6-415DFE1438EA}" srcOrd="0" destOrd="0" presId="urn:microsoft.com/office/officeart/2009/3/layout/HorizontalOrganizationChart"/>
    <dgm:cxn modelId="{5B67DA58-DAFC-EA40-83EB-FE475E71B2D0}" type="presParOf" srcId="{6B2A4378-4337-9A4E-ABA6-415DFE1438EA}" destId="{0F8E5618-B142-FE40-83B8-57F5EEA92DA4}" srcOrd="0" destOrd="0" presId="urn:microsoft.com/office/officeart/2009/3/layout/HorizontalOrganizationChart"/>
    <dgm:cxn modelId="{04986D9E-ECFB-B144-AE22-B00965CCE506}" type="presParOf" srcId="{6B2A4378-4337-9A4E-ABA6-415DFE1438EA}" destId="{A9FA5FA9-35A6-B149-B3EA-4F8E0CEFBE10}" srcOrd="1" destOrd="0" presId="urn:microsoft.com/office/officeart/2009/3/layout/HorizontalOrganizationChart"/>
    <dgm:cxn modelId="{76208FE1-9C64-8041-BAEE-366F8402C370}" type="presParOf" srcId="{4C875DD2-B2A4-C04C-8DF6-72FE8AC6678F}" destId="{CDA9B313-4EAF-1442-A7FB-959B5BDFE215}" srcOrd="1" destOrd="0" presId="urn:microsoft.com/office/officeart/2009/3/layout/HorizontalOrganizationChart"/>
    <dgm:cxn modelId="{E4591764-AC34-114A-BC94-D7F68BCE234F}" type="presParOf" srcId="{4C875DD2-B2A4-C04C-8DF6-72FE8AC6678F}" destId="{E366DB71-1488-4D4A-A611-317DFFA0D4E1}" srcOrd="2" destOrd="0" presId="urn:microsoft.com/office/officeart/2009/3/layout/HorizontalOrganizationChart"/>
    <dgm:cxn modelId="{7D37EC2C-A2D8-3A40-82E8-14A9DE6E31B0}" type="presParOf" srcId="{7E7610E0-EAB1-9B48-9B57-D04000AC35CF}" destId="{9D56C1A5-5B90-C54B-8687-6B369D873FF8}" srcOrd="2" destOrd="0" presId="urn:microsoft.com/office/officeart/2009/3/layout/HorizontalOrganizationChart"/>
    <dgm:cxn modelId="{E0A41139-CD22-F145-8154-B883821BFCAB}" type="presParOf" srcId="{9D56C1A5-5B90-C54B-8687-6B369D873FF8}" destId="{6F5F9946-1734-D444-8246-B0B32C19767F}" srcOrd="0" destOrd="0" presId="urn:microsoft.com/office/officeart/2009/3/layout/HorizontalOrganizationChart"/>
    <dgm:cxn modelId="{4F208474-E800-1742-9039-D80F9D978184}" type="presParOf" srcId="{9D56C1A5-5B90-C54B-8687-6B369D873FF8}" destId="{4E04C06F-3CCF-9A4F-80F8-9BFC53823798}" srcOrd="1" destOrd="0" presId="urn:microsoft.com/office/officeart/2009/3/layout/HorizontalOrganizationChart"/>
    <dgm:cxn modelId="{2653EF5D-42A0-BB40-AFE7-A88FDB25B32D}" type="presParOf" srcId="{4E04C06F-3CCF-9A4F-80F8-9BFC53823798}" destId="{6D4C909F-5789-7748-B1FE-EBA16F3E898B}" srcOrd="0" destOrd="0" presId="urn:microsoft.com/office/officeart/2009/3/layout/HorizontalOrganizationChart"/>
    <dgm:cxn modelId="{1193A8D7-3D4E-994D-A663-977AF655290F}" type="presParOf" srcId="{6D4C909F-5789-7748-B1FE-EBA16F3E898B}" destId="{45CEB3F6-E8C6-1546-8B7C-474B8939F488}" srcOrd="0" destOrd="0" presId="urn:microsoft.com/office/officeart/2009/3/layout/HorizontalOrganizationChart"/>
    <dgm:cxn modelId="{274B5611-F039-954A-9D5F-DCB9D7B7E7B2}" type="presParOf" srcId="{6D4C909F-5789-7748-B1FE-EBA16F3E898B}" destId="{E560301E-0ACA-BC44-8498-7A31B05305D4}" srcOrd="1" destOrd="0" presId="urn:microsoft.com/office/officeart/2009/3/layout/HorizontalOrganizationChart"/>
    <dgm:cxn modelId="{6BA192CD-6CA6-1746-8FDF-8907A4B00D2C}" type="presParOf" srcId="{4E04C06F-3CCF-9A4F-80F8-9BFC53823798}" destId="{30F544DA-1467-B34E-8452-DD1E97D02E01}" srcOrd="1" destOrd="0" presId="urn:microsoft.com/office/officeart/2009/3/layout/HorizontalOrganizationChart"/>
    <dgm:cxn modelId="{5AF8EAF5-B5E8-554B-8B7A-5CB6ABA94BBE}" type="presParOf" srcId="{4E04C06F-3CCF-9A4F-80F8-9BFC53823798}" destId="{4267FC82-BF24-E640-B3F3-CD99EF55189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382BE2-ADC0-1A46-993D-F43EBF85612E}" type="doc">
      <dgm:prSet loTypeId="urn:microsoft.com/office/officeart/2009/3/layout/HorizontalOrganizationChar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564A54E-0471-1E4D-9934-03A0050CFCC4}">
      <dgm:prSet phldrT="[Text]" custT="1"/>
      <dgm:spPr/>
      <dgm:t>
        <a:bodyPr/>
        <a:lstStyle/>
        <a:p>
          <a:r>
            <a:rPr lang="en-US" sz="1600" dirty="0"/>
            <a:t>7. Size and Space for Approach </a:t>
          </a:r>
          <a:r>
            <a:rPr lang="en-US" sz="1600" dirty="0" err="1"/>
            <a:t>adapated</a:t>
          </a:r>
          <a:r>
            <a:rPr lang="en-US" sz="1600" dirty="0"/>
            <a:t> to Size and Maintenance of the Space</a:t>
          </a:r>
        </a:p>
      </dgm:t>
    </dgm:pt>
    <dgm:pt modelId="{FBD9845F-0C50-F446-A2B4-80368893DC18}" type="parTrans" cxnId="{F77AF10D-234A-9140-AA0D-06445955684D}">
      <dgm:prSet/>
      <dgm:spPr/>
      <dgm:t>
        <a:bodyPr/>
        <a:lstStyle/>
        <a:p>
          <a:endParaRPr lang="en-US"/>
        </a:p>
      </dgm:t>
    </dgm:pt>
    <dgm:pt modelId="{A22F2362-BCCD-064F-96E8-3B73D128D6C7}" type="sibTrans" cxnId="{F77AF10D-234A-9140-AA0D-06445955684D}">
      <dgm:prSet/>
      <dgm:spPr/>
      <dgm:t>
        <a:bodyPr/>
        <a:lstStyle/>
        <a:p>
          <a:endParaRPr lang="en-US"/>
        </a:p>
      </dgm:t>
    </dgm:pt>
    <dgm:pt modelId="{C908EF70-1085-A947-962F-FE6D79BE3C8B}" type="asst">
      <dgm:prSet phldrT="[Text]" custT="1"/>
      <dgm:spPr/>
      <dgm:t>
        <a:bodyPr/>
        <a:lstStyle/>
        <a:p>
          <a:r>
            <a:rPr lang="en-US" sz="1200"/>
            <a:t>Appropriate</a:t>
          </a:r>
          <a:r>
            <a:rPr lang="en-US" sz="1200" baseline="0"/>
            <a:t> size and space is provide for apporach, reach, manipulation, and use regardless of the user's body size, posture or mobility </a:t>
          </a:r>
          <a:endParaRPr lang="en-US" sz="1200"/>
        </a:p>
      </dgm:t>
    </dgm:pt>
    <dgm:pt modelId="{16D4F7BB-2F1C-5143-B0BF-99A213CAE568}" type="parTrans" cxnId="{7230A1F4-5CE0-3D40-A3FE-288FA4E72CF4}">
      <dgm:prSet/>
      <dgm:spPr/>
      <dgm:t>
        <a:bodyPr/>
        <a:lstStyle/>
        <a:p>
          <a:endParaRPr lang="en-US"/>
        </a:p>
      </dgm:t>
    </dgm:pt>
    <dgm:pt modelId="{B228D70D-C527-3144-AB6A-584243D804E9}" type="sibTrans" cxnId="{7230A1F4-5CE0-3D40-A3FE-288FA4E72CF4}">
      <dgm:prSet/>
      <dgm:spPr/>
      <dgm:t>
        <a:bodyPr/>
        <a:lstStyle/>
        <a:p>
          <a:endParaRPr lang="en-US"/>
        </a:p>
      </dgm:t>
    </dgm:pt>
    <dgm:pt modelId="{60812186-3444-2E4A-ABC7-0A6979F4F346}">
      <dgm:prSet phldrT="[Text]" custT="1"/>
      <dgm:spPr/>
      <dgm:t>
        <a:bodyPr/>
        <a:lstStyle/>
        <a:p>
          <a:r>
            <a:rPr lang="en-US" sz="1200"/>
            <a:t>Equipment available or that is adaptable to all shapes and sizes</a:t>
          </a:r>
        </a:p>
      </dgm:t>
    </dgm:pt>
    <dgm:pt modelId="{BBE2004A-7F9D-124A-B60D-D5503DA4D9BF}" type="parTrans" cxnId="{B43E0A72-2E16-E349-B2CC-3D4F19048E24}">
      <dgm:prSet/>
      <dgm:spPr/>
      <dgm:t>
        <a:bodyPr/>
        <a:lstStyle/>
        <a:p>
          <a:endParaRPr lang="en-US"/>
        </a:p>
      </dgm:t>
    </dgm:pt>
    <dgm:pt modelId="{40F17302-D200-8B46-A9A7-E94D1709DFD9}" type="sibTrans" cxnId="{B43E0A72-2E16-E349-B2CC-3D4F19048E24}">
      <dgm:prSet/>
      <dgm:spPr/>
      <dgm:t>
        <a:bodyPr/>
        <a:lstStyle/>
        <a:p>
          <a:endParaRPr lang="en-US"/>
        </a:p>
      </dgm:t>
    </dgm:pt>
    <dgm:pt modelId="{86DE0E85-98BD-3C4A-88A1-25C6350CBDA4}">
      <dgm:prSet phldrT="[Text]" custT="1"/>
      <dgm:spPr/>
      <dgm:t>
        <a:bodyPr/>
        <a:lstStyle/>
        <a:p>
          <a:r>
            <a:rPr lang="en-US" sz="1200"/>
            <a:t>Guides</a:t>
          </a:r>
          <a:r>
            <a:rPr lang="en-US" sz="1200" baseline="0"/>
            <a:t> are thoroughly trained on making size adjustments that are double checked by another guide and re-checked continuously on tour</a:t>
          </a:r>
          <a:endParaRPr lang="en-US" sz="1200"/>
        </a:p>
      </dgm:t>
    </dgm:pt>
    <dgm:pt modelId="{64DA83E5-2941-024A-ABE6-440D21CC878A}" type="parTrans" cxnId="{923B366D-3AC5-CF40-83CB-04B001A77450}">
      <dgm:prSet/>
      <dgm:spPr/>
      <dgm:t>
        <a:bodyPr/>
        <a:lstStyle/>
        <a:p>
          <a:endParaRPr lang="en-US"/>
        </a:p>
      </dgm:t>
    </dgm:pt>
    <dgm:pt modelId="{2BF26847-5C96-5F41-ACEC-089FE6C9643D}" type="sibTrans" cxnId="{923B366D-3AC5-CF40-83CB-04B001A77450}">
      <dgm:prSet/>
      <dgm:spPr/>
      <dgm:t>
        <a:bodyPr/>
        <a:lstStyle/>
        <a:p>
          <a:endParaRPr lang="en-US"/>
        </a:p>
      </dgm:t>
    </dgm:pt>
    <dgm:pt modelId="{0ACCA964-D0E9-914F-A0BA-F1A508ECC6E0}">
      <dgm:prSet phldrT="[Text]" custT="1"/>
      <dgm:spPr/>
      <dgm:t>
        <a:bodyPr/>
        <a:lstStyle/>
        <a:p>
          <a:r>
            <a:rPr lang="en-US" sz="1200"/>
            <a:t>Activity</a:t>
          </a:r>
          <a:r>
            <a:rPr lang="en-US" sz="1200" baseline="0"/>
            <a:t> spaces such as the water or trails need to be physically and visually checked by guides every morning for obstacles and safe conditions for use</a:t>
          </a:r>
          <a:endParaRPr lang="en-US" sz="1200"/>
        </a:p>
      </dgm:t>
    </dgm:pt>
    <dgm:pt modelId="{56AEEA7D-C8A8-1244-8B64-6BBFD193DC66}" type="parTrans" cxnId="{31EB7DDA-6A30-C947-8CAB-8276F4C7F051}">
      <dgm:prSet/>
      <dgm:spPr/>
      <dgm:t>
        <a:bodyPr/>
        <a:lstStyle/>
        <a:p>
          <a:endParaRPr lang="en-US"/>
        </a:p>
      </dgm:t>
    </dgm:pt>
    <dgm:pt modelId="{1313058C-560B-5A42-BA5D-B425BAEE3268}" type="sibTrans" cxnId="{31EB7DDA-6A30-C947-8CAB-8276F4C7F051}">
      <dgm:prSet/>
      <dgm:spPr/>
      <dgm:t>
        <a:bodyPr/>
        <a:lstStyle/>
        <a:p>
          <a:endParaRPr lang="en-US"/>
        </a:p>
      </dgm:t>
    </dgm:pt>
    <dgm:pt modelId="{80F97DCB-F868-9E47-AC39-F4B4390D9C54}" type="pres">
      <dgm:prSet presAssocID="{BB382BE2-ADC0-1A46-993D-F43EBF85612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E7610E0-EAB1-9B48-9B57-D04000AC35CF}" type="pres">
      <dgm:prSet presAssocID="{9564A54E-0471-1E4D-9934-03A0050CFCC4}" presName="hierRoot1" presStyleCnt="0">
        <dgm:presLayoutVars>
          <dgm:hierBranch val="init"/>
        </dgm:presLayoutVars>
      </dgm:prSet>
      <dgm:spPr/>
    </dgm:pt>
    <dgm:pt modelId="{14B9B7A9-E7A4-CC46-808A-B238AB86CA36}" type="pres">
      <dgm:prSet presAssocID="{9564A54E-0471-1E4D-9934-03A0050CFCC4}" presName="rootComposite1" presStyleCnt="0"/>
      <dgm:spPr/>
    </dgm:pt>
    <dgm:pt modelId="{C9C46223-1043-2241-9D36-F25F9F2E49F0}" type="pres">
      <dgm:prSet presAssocID="{9564A54E-0471-1E4D-9934-03A0050CFCC4}" presName="rootText1" presStyleLbl="node0" presStyleIdx="0" presStyleCnt="1" custScaleX="182058" custScaleY="3771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B0225-B154-2340-9B70-A0BB81732CBE}" type="pres">
      <dgm:prSet presAssocID="{9564A54E-0471-1E4D-9934-03A0050CFC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7585876-260F-D54C-AE07-F99BE5002511}" type="pres">
      <dgm:prSet presAssocID="{9564A54E-0471-1E4D-9934-03A0050CFCC4}" presName="hierChild2" presStyleCnt="0"/>
      <dgm:spPr/>
    </dgm:pt>
    <dgm:pt modelId="{D3F530E6-AAB5-3546-9A10-FF24FB889121}" type="pres">
      <dgm:prSet presAssocID="{BBE2004A-7F9D-124A-B60D-D5503DA4D9BF}" presName="Name64" presStyleLbl="parChTrans1D2" presStyleIdx="0" presStyleCnt="4"/>
      <dgm:spPr/>
      <dgm:t>
        <a:bodyPr/>
        <a:lstStyle/>
        <a:p>
          <a:endParaRPr lang="en-US"/>
        </a:p>
      </dgm:t>
    </dgm:pt>
    <dgm:pt modelId="{8C62C1E1-7030-7E48-A3D8-45CF48740F5E}" type="pres">
      <dgm:prSet presAssocID="{60812186-3444-2E4A-ABC7-0A6979F4F346}" presName="hierRoot2" presStyleCnt="0">
        <dgm:presLayoutVars>
          <dgm:hierBranch val="init"/>
        </dgm:presLayoutVars>
      </dgm:prSet>
      <dgm:spPr/>
    </dgm:pt>
    <dgm:pt modelId="{D619DBA0-F0F5-F944-8312-88E1EA699ED3}" type="pres">
      <dgm:prSet presAssocID="{60812186-3444-2E4A-ABC7-0A6979F4F346}" presName="rootComposite" presStyleCnt="0"/>
      <dgm:spPr/>
    </dgm:pt>
    <dgm:pt modelId="{1A122681-B35E-0A42-BC6C-E7143C84DAC0}" type="pres">
      <dgm:prSet presAssocID="{60812186-3444-2E4A-ABC7-0A6979F4F346}" presName="rootText" presStyleLbl="node2" presStyleIdx="0" presStyleCnt="3" custScaleY="13101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6859FF2-0A52-724E-A673-93DF9D08B0DA}" type="pres">
      <dgm:prSet presAssocID="{60812186-3444-2E4A-ABC7-0A6979F4F346}" presName="rootConnector" presStyleLbl="node2" presStyleIdx="0" presStyleCnt="3"/>
      <dgm:spPr/>
      <dgm:t>
        <a:bodyPr/>
        <a:lstStyle/>
        <a:p>
          <a:endParaRPr lang="en-US"/>
        </a:p>
      </dgm:t>
    </dgm:pt>
    <dgm:pt modelId="{B42CEE05-530C-E14E-88D1-490B6EE114E1}" type="pres">
      <dgm:prSet presAssocID="{60812186-3444-2E4A-ABC7-0A6979F4F346}" presName="hierChild4" presStyleCnt="0"/>
      <dgm:spPr/>
    </dgm:pt>
    <dgm:pt modelId="{0D8DF454-806F-3845-80C2-CA22E6B0C505}" type="pres">
      <dgm:prSet presAssocID="{60812186-3444-2E4A-ABC7-0A6979F4F346}" presName="hierChild5" presStyleCnt="0"/>
      <dgm:spPr/>
    </dgm:pt>
    <dgm:pt modelId="{8419BF01-E956-414C-A147-052FABD31FB8}" type="pres">
      <dgm:prSet presAssocID="{64DA83E5-2941-024A-ABE6-440D21CC878A}" presName="Name64" presStyleLbl="parChTrans1D2" presStyleIdx="1" presStyleCnt="4"/>
      <dgm:spPr/>
      <dgm:t>
        <a:bodyPr/>
        <a:lstStyle/>
        <a:p>
          <a:endParaRPr lang="en-US"/>
        </a:p>
      </dgm:t>
    </dgm:pt>
    <dgm:pt modelId="{CAA2B489-597D-8E4A-9346-33C8374AB126}" type="pres">
      <dgm:prSet presAssocID="{86DE0E85-98BD-3C4A-88A1-25C6350CBDA4}" presName="hierRoot2" presStyleCnt="0">
        <dgm:presLayoutVars>
          <dgm:hierBranch val="init"/>
        </dgm:presLayoutVars>
      </dgm:prSet>
      <dgm:spPr/>
    </dgm:pt>
    <dgm:pt modelId="{05D671A8-99C6-104D-B25F-957404208790}" type="pres">
      <dgm:prSet presAssocID="{86DE0E85-98BD-3C4A-88A1-25C6350CBDA4}" presName="rootComposite" presStyleCnt="0"/>
      <dgm:spPr/>
    </dgm:pt>
    <dgm:pt modelId="{B83D63B6-F676-DE4F-8F89-7560216C1214}" type="pres">
      <dgm:prSet presAssocID="{86DE0E85-98BD-3C4A-88A1-25C6350CBDA4}" presName="rootText" presStyleLbl="node2" presStyleIdx="1" presStyleCnt="3" custScaleY="2326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48F508-6A4B-EE4F-9E4A-13BF4F2BD74C}" type="pres">
      <dgm:prSet presAssocID="{86DE0E85-98BD-3C4A-88A1-25C6350CBDA4}" presName="rootConnector" presStyleLbl="node2" presStyleIdx="1" presStyleCnt="3"/>
      <dgm:spPr/>
      <dgm:t>
        <a:bodyPr/>
        <a:lstStyle/>
        <a:p>
          <a:endParaRPr lang="en-US"/>
        </a:p>
      </dgm:t>
    </dgm:pt>
    <dgm:pt modelId="{02C46C19-1D5A-174C-A1AD-09C246F1B414}" type="pres">
      <dgm:prSet presAssocID="{86DE0E85-98BD-3C4A-88A1-25C6350CBDA4}" presName="hierChild4" presStyleCnt="0"/>
      <dgm:spPr/>
    </dgm:pt>
    <dgm:pt modelId="{D7CE67F6-48B8-8142-B123-282D2C90C97C}" type="pres">
      <dgm:prSet presAssocID="{86DE0E85-98BD-3C4A-88A1-25C6350CBDA4}" presName="hierChild5" presStyleCnt="0"/>
      <dgm:spPr/>
    </dgm:pt>
    <dgm:pt modelId="{941C7482-045C-E842-BA13-3EAF76CADBEB}" type="pres">
      <dgm:prSet presAssocID="{56AEEA7D-C8A8-1244-8B64-6BBFD193DC66}" presName="Name64" presStyleLbl="parChTrans1D2" presStyleIdx="2" presStyleCnt="4"/>
      <dgm:spPr/>
      <dgm:t>
        <a:bodyPr/>
        <a:lstStyle/>
        <a:p>
          <a:endParaRPr lang="en-US"/>
        </a:p>
      </dgm:t>
    </dgm:pt>
    <dgm:pt modelId="{4C875DD2-B2A4-C04C-8DF6-72FE8AC6678F}" type="pres">
      <dgm:prSet presAssocID="{0ACCA964-D0E9-914F-A0BA-F1A508ECC6E0}" presName="hierRoot2" presStyleCnt="0">
        <dgm:presLayoutVars>
          <dgm:hierBranch val="init"/>
        </dgm:presLayoutVars>
      </dgm:prSet>
      <dgm:spPr/>
    </dgm:pt>
    <dgm:pt modelId="{6B2A4378-4337-9A4E-ABA6-415DFE1438EA}" type="pres">
      <dgm:prSet presAssocID="{0ACCA964-D0E9-914F-A0BA-F1A508ECC6E0}" presName="rootComposite" presStyleCnt="0"/>
      <dgm:spPr/>
    </dgm:pt>
    <dgm:pt modelId="{0F8E5618-B142-FE40-83B8-57F5EEA92DA4}" type="pres">
      <dgm:prSet presAssocID="{0ACCA964-D0E9-914F-A0BA-F1A508ECC6E0}" presName="rootText" presStyleLbl="node2" presStyleIdx="2" presStyleCnt="3" custScaleY="2337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FA5FA9-35A6-B149-B3EA-4F8E0CEFBE10}" type="pres">
      <dgm:prSet presAssocID="{0ACCA964-D0E9-914F-A0BA-F1A508ECC6E0}" presName="rootConnector" presStyleLbl="node2" presStyleIdx="2" presStyleCnt="3"/>
      <dgm:spPr/>
      <dgm:t>
        <a:bodyPr/>
        <a:lstStyle/>
        <a:p>
          <a:endParaRPr lang="en-US"/>
        </a:p>
      </dgm:t>
    </dgm:pt>
    <dgm:pt modelId="{CDA9B313-4EAF-1442-A7FB-959B5BDFE215}" type="pres">
      <dgm:prSet presAssocID="{0ACCA964-D0E9-914F-A0BA-F1A508ECC6E0}" presName="hierChild4" presStyleCnt="0"/>
      <dgm:spPr/>
    </dgm:pt>
    <dgm:pt modelId="{E366DB71-1488-4D4A-A611-317DFFA0D4E1}" type="pres">
      <dgm:prSet presAssocID="{0ACCA964-D0E9-914F-A0BA-F1A508ECC6E0}" presName="hierChild5" presStyleCnt="0"/>
      <dgm:spPr/>
    </dgm:pt>
    <dgm:pt modelId="{9D56C1A5-5B90-C54B-8687-6B369D873FF8}" type="pres">
      <dgm:prSet presAssocID="{9564A54E-0471-1E4D-9934-03A0050CFCC4}" presName="hierChild3" presStyleCnt="0"/>
      <dgm:spPr/>
    </dgm:pt>
    <dgm:pt modelId="{6F5F9946-1734-D444-8246-B0B32C19767F}" type="pres">
      <dgm:prSet presAssocID="{16D4F7BB-2F1C-5143-B0BF-99A213CAE568}" presName="Name115" presStyleLbl="parChTrans1D2" presStyleIdx="3" presStyleCnt="4"/>
      <dgm:spPr/>
      <dgm:t>
        <a:bodyPr/>
        <a:lstStyle/>
        <a:p>
          <a:endParaRPr lang="en-US"/>
        </a:p>
      </dgm:t>
    </dgm:pt>
    <dgm:pt modelId="{4E04C06F-3CCF-9A4F-80F8-9BFC53823798}" type="pres">
      <dgm:prSet presAssocID="{C908EF70-1085-A947-962F-FE6D79BE3C8B}" presName="hierRoot3" presStyleCnt="0">
        <dgm:presLayoutVars>
          <dgm:hierBranch val="init"/>
        </dgm:presLayoutVars>
      </dgm:prSet>
      <dgm:spPr/>
    </dgm:pt>
    <dgm:pt modelId="{6D4C909F-5789-7748-B1FE-EBA16F3E898B}" type="pres">
      <dgm:prSet presAssocID="{C908EF70-1085-A947-962F-FE6D79BE3C8B}" presName="rootComposite3" presStyleCnt="0"/>
      <dgm:spPr/>
    </dgm:pt>
    <dgm:pt modelId="{45CEB3F6-E8C6-1546-8B7C-474B8939F488}" type="pres">
      <dgm:prSet presAssocID="{C908EF70-1085-A947-962F-FE6D79BE3C8B}" presName="rootText3" presStyleLbl="asst1" presStyleIdx="0" presStyleCnt="1" custScaleY="3263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60301E-0ACA-BC44-8498-7A31B05305D4}" type="pres">
      <dgm:prSet presAssocID="{C908EF70-1085-A947-962F-FE6D79BE3C8B}" presName="rootConnector3" presStyleLbl="asst1" presStyleIdx="0" presStyleCnt="1"/>
      <dgm:spPr/>
      <dgm:t>
        <a:bodyPr/>
        <a:lstStyle/>
        <a:p>
          <a:endParaRPr lang="en-US"/>
        </a:p>
      </dgm:t>
    </dgm:pt>
    <dgm:pt modelId="{30F544DA-1467-B34E-8452-DD1E97D02E01}" type="pres">
      <dgm:prSet presAssocID="{C908EF70-1085-A947-962F-FE6D79BE3C8B}" presName="hierChild6" presStyleCnt="0"/>
      <dgm:spPr/>
    </dgm:pt>
    <dgm:pt modelId="{4267FC82-BF24-E640-B3F3-CD99EF551892}" type="pres">
      <dgm:prSet presAssocID="{C908EF70-1085-A947-962F-FE6D79BE3C8B}" presName="hierChild7" presStyleCnt="0"/>
      <dgm:spPr/>
    </dgm:pt>
  </dgm:ptLst>
  <dgm:cxnLst>
    <dgm:cxn modelId="{923B366D-3AC5-CF40-83CB-04B001A77450}" srcId="{9564A54E-0471-1E4D-9934-03A0050CFCC4}" destId="{86DE0E85-98BD-3C4A-88A1-25C6350CBDA4}" srcOrd="2" destOrd="0" parTransId="{64DA83E5-2941-024A-ABE6-440D21CC878A}" sibTransId="{2BF26847-5C96-5F41-ACEC-089FE6C9643D}"/>
    <dgm:cxn modelId="{29B4400B-3982-EA46-BF5F-9B8EB07ABF53}" type="presOf" srcId="{C908EF70-1085-A947-962F-FE6D79BE3C8B}" destId="{E560301E-0ACA-BC44-8498-7A31B05305D4}" srcOrd="1" destOrd="0" presId="urn:microsoft.com/office/officeart/2009/3/layout/HorizontalOrganizationChart"/>
    <dgm:cxn modelId="{1253B2D8-EA2C-B340-99EC-E7A29609578C}" type="presOf" srcId="{86DE0E85-98BD-3C4A-88A1-25C6350CBDA4}" destId="{DF48F508-6A4B-EE4F-9E4A-13BF4F2BD74C}" srcOrd="1" destOrd="0" presId="urn:microsoft.com/office/officeart/2009/3/layout/HorizontalOrganizationChart"/>
    <dgm:cxn modelId="{44B4FFF6-EAB8-A04B-9637-D846FE593486}" type="presOf" srcId="{0ACCA964-D0E9-914F-A0BA-F1A508ECC6E0}" destId="{0F8E5618-B142-FE40-83B8-57F5EEA92DA4}" srcOrd="0" destOrd="0" presId="urn:microsoft.com/office/officeart/2009/3/layout/HorizontalOrganizationChart"/>
    <dgm:cxn modelId="{61A8E23C-A0DE-584D-84E4-EEAF75360C1A}" type="presOf" srcId="{64DA83E5-2941-024A-ABE6-440D21CC878A}" destId="{8419BF01-E956-414C-A147-052FABD31FB8}" srcOrd="0" destOrd="0" presId="urn:microsoft.com/office/officeart/2009/3/layout/HorizontalOrganizationChart"/>
    <dgm:cxn modelId="{F77AF10D-234A-9140-AA0D-06445955684D}" srcId="{BB382BE2-ADC0-1A46-993D-F43EBF85612E}" destId="{9564A54E-0471-1E4D-9934-03A0050CFCC4}" srcOrd="0" destOrd="0" parTransId="{FBD9845F-0C50-F446-A2B4-80368893DC18}" sibTransId="{A22F2362-BCCD-064F-96E8-3B73D128D6C7}"/>
    <dgm:cxn modelId="{7230A1F4-5CE0-3D40-A3FE-288FA4E72CF4}" srcId="{9564A54E-0471-1E4D-9934-03A0050CFCC4}" destId="{C908EF70-1085-A947-962F-FE6D79BE3C8B}" srcOrd="0" destOrd="0" parTransId="{16D4F7BB-2F1C-5143-B0BF-99A213CAE568}" sibTransId="{B228D70D-C527-3144-AB6A-584243D804E9}"/>
    <dgm:cxn modelId="{440BD35D-B0F3-AB42-9662-95B1737D2AAE}" type="presOf" srcId="{60812186-3444-2E4A-ABC7-0A6979F4F346}" destId="{1A122681-B35E-0A42-BC6C-E7143C84DAC0}" srcOrd="0" destOrd="0" presId="urn:microsoft.com/office/officeart/2009/3/layout/HorizontalOrganizationChart"/>
    <dgm:cxn modelId="{B4247C22-F506-D642-85FB-E4EF2B92A172}" type="presOf" srcId="{0ACCA964-D0E9-914F-A0BA-F1A508ECC6E0}" destId="{A9FA5FA9-35A6-B149-B3EA-4F8E0CEFBE10}" srcOrd="1" destOrd="0" presId="urn:microsoft.com/office/officeart/2009/3/layout/HorizontalOrganizationChart"/>
    <dgm:cxn modelId="{FE934BD7-69D7-8D47-9B3A-9C511E9D79F0}" type="presOf" srcId="{16D4F7BB-2F1C-5143-B0BF-99A213CAE568}" destId="{6F5F9946-1734-D444-8246-B0B32C19767F}" srcOrd="0" destOrd="0" presId="urn:microsoft.com/office/officeart/2009/3/layout/HorizontalOrganizationChart"/>
    <dgm:cxn modelId="{B43E0A72-2E16-E349-B2CC-3D4F19048E24}" srcId="{9564A54E-0471-1E4D-9934-03A0050CFCC4}" destId="{60812186-3444-2E4A-ABC7-0A6979F4F346}" srcOrd="1" destOrd="0" parTransId="{BBE2004A-7F9D-124A-B60D-D5503DA4D9BF}" sibTransId="{40F17302-D200-8B46-A9A7-E94D1709DFD9}"/>
    <dgm:cxn modelId="{C8F43D7C-88B3-3741-82ED-DB927B67C065}" type="presOf" srcId="{60812186-3444-2E4A-ABC7-0A6979F4F346}" destId="{26859FF2-0A52-724E-A673-93DF9D08B0DA}" srcOrd="1" destOrd="0" presId="urn:microsoft.com/office/officeart/2009/3/layout/HorizontalOrganizationChart"/>
    <dgm:cxn modelId="{166F8447-DD7E-EB42-8613-BB92C7B0729E}" type="presOf" srcId="{C908EF70-1085-A947-962F-FE6D79BE3C8B}" destId="{45CEB3F6-E8C6-1546-8B7C-474B8939F488}" srcOrd="0" destOrd="0" presId="urn:microsoft.com/office/officeart/2009/3/layout/HorizontalOrganizationChart"/>
    <dgm:cxn modelId="{D738FF0E-24FE-9944-A1C3-C38AA5D05811}" type="presOf" srcId="{BBE2004A-7F9D-124A-B60D-D5503DA4D9BF}" destId="{D3F530E6-AAB5-3546-9A10-FF24FB889121}" srcOrd="0" destOrd="0" presId="urn:microsoft.com/office/officeart/2009/3/layout/HorizontalOrganizationChart"/>
    <dgm:cxn modelId="{015BAA91-7FF4-DD47-A717-17A03C012700}" type="presOf" srcId="{56AEEA7D-C8A8-1244-8B64-6BBFD193DC66}" destId="{941C7482-045C-E842-BA13-3EAF76CADBEB}" srcOrd="0" destOrd="0" presId="urn:microsoft.com/office/officeart/2009/3/layout/HorizontalOrganizationChart"/>
    <dgm:cxn modelId="{31EB7DDA-6A30-C947-8CAB-8276F4C7F051}" srcId="{9564A54E-0471-1E4D-9934-03A0050CFCC4}" destId="{0ACCA964-D0E9-914F-A0BA-F1A508ECC6E0}" srcOrd="3" destOrd="0" parTransId="{56AEEA7D-C8A8-1244-8B64-6BBFD193DC66}" sibTransId="{1313058C-560B-5A42-BA5D-B425BAEE3268}"/>
    <dgm:cxn modelId="{9AEE914D-B741-8D42-8F64-9F9DEF7D4F76}" type="presOf" srcId="{9564A54E-0471-1E4D-9934-03A0050CFCC4}" destId="{C9C46223-1043-2241-9D36-F25F9F2E49F0}" srcOrd="0" destOrd="0" presId="urn:microsoft.com/office/officeart/2009/3/layout/HorizontalOrganizationChart"/>
    <dgm:cxn modelId="{02F1D23A-FC22-2045-BA02-0C526D3B5795}" type="presOf" srcId="{BB382BE2-ADC0-1A46-993D-F43EBF85612E}" destId="{80F97DCB-F868-9E47-AC39-F4B4390D9C54}" srcOrd="0" destOrd="0" presId="urn:microsoft.com/office/officeart/2009/3/layout/HorizontalOrganizationChart"/>
    <dgm:cxn modelId="{977FFF7E-53C6-7841-8DDD-DCCC1469BE91}" type="presOf" srcId="{9564A54E-0471-1E4D-9934-03A0050CFCC4}" destId="{325B0225-B154-2340-9B70-A0BB81732CBE}" srcOrd="1" destOrd="0" presId="urn:microsoft.com/office/officeart/2009/3/layout/HorizontalOrganizationChart"/>
    <dgm:cxn modelId="{8EDFFF07-AAD3-0C49-A6EC-E754C5603BFA}" type="presOf" srcId="{86DE0E85-98BD-3C4A-88A1-25C6350CBDA4}" destId="{B83D63B6-F676-DE4F-8F89-7560216C1214}" srcOrd="0" destOrd="0" presId="urn:microsoft.com/office/officeart/2009/3/layout/HorizontalOrganizationChart"/>
    <dgm:cxn modelId="{C14207C2-4409-AE42-A955-5A9B644A7D14}" type="presParOf" srcId="{80F97DCB-F868-9E47-AC39-F4B4390D9C54}" destId="{7E7610E0-EAB1-9B48-9B57-D04000AC35CF}" srcOrd="0" destOrd="0" presId="urn:microsoft.com/office/officeart/2009/3/layout/HorizontalOrganizationChart"/>
    <dgm:cxn modelId="{5910CD43-2645-2044-A66E-429C0B5D145B}" type="presParOf" srcId="{7E7610E0-EAB1-9B48-9B57-D04000AC35CF}" destId="{14B9B7A9-E7A4-CC46-808A-B238AB86CA36}" srcOrd="0" destOrd="0" presId="urn:microsoft.com/office/officeart/2009/3/layout/HorizontalOrganizationChart"/>
    <dgm:cxn modelId="{E6FAD4BA-4361-A74F-9910-9516E04ABB60}" type="presParOf" srcId="{14B9B7A9-E7A4-CC46-808A-B238AB86CA36}" destId="{C9C46223-1043-2241-9D36-F25F9F2E49F0}" srcOrd="0" destOrd="0" presId="urn:microsoft.com/office/officeart/2009/3/layout/HorizontalOrganizationChart"/>
    <dgm:cxn modelId="{8B403D9A-B94E-AC49-9A4A-FC8071ABCF25}" type="presParOf" srcId="{14B9B7A9-E7A4-CC46-808A-B238AB86CA36}" destId="{325B0225-B154-2340-9B70-A0BB81732CBE}" srcOrd="1" destOrd="0" presId="urn:microsoft.com/office/officeart/2009/3/layout/HorizontalOrganizationChart"/>
    <dgm:cxn modelId="{86803AE7-662F-FB43-A862-6BDC5D26C6D2}" type="presParOf" srcId="{7E7610E0-EAB1-9B48-9B57-D04000AC35CF}" destId="{47585876-260F-D54C-AE07-F99BE5002511}" srcOrd="1" destOrd="0" presId="urn:microsoft.com/office/officeart/2009/3/layout/HorizontalOrganizationChart"/>
    <dgm:cxn modelId="{E03A8DD3-5B78-4644-BF39-25050E72CA7F}" type="presParOf" srcId="{47585876-260F-D54C-AE07-F99BE5002511}" destId="{D3F530E6-AAB5-3546-9A10-FF24FB889121}" srcOrd="0" destOrd="0" presId="urn:microsoft.com/office/officeart/2009/3/layout/HorizontalOrganizationChart"/>
    <dgm:cxn modelId="{C13673B9-9C42-FF47-B300-21F85253CF30}" type="presParOf" srcId="{47585876-260F-D54C-AE07-F99BE5002511}" destId="{8C62C1E1-7030-7E48-A3D8-45CF48740F5E}" srcOrd="1" destOrd="0" presId="urn:microsoft.com/office/officeart/2009/3/layout/HorizontalOrganizationChart"/>
    <dgm:cxn modelId="{F7B873B5-C179-644E-8827-70FB4A9A6F79}" type="presParOf" srcId="{8C62C1E1-7030-7E48-A3D8-45CF48740F5E}" destId="{D619DBA0-F0F5-F944-8312-88E1EA699ED3}" srcOrd="0" destOrd="0" presId="urn:microsoft.com/office/officeart/2009/3/layout/HorizontalOrganizationChart"/>
    <dgm:cxn modelId="{56F2D750-A164-6248-A0E8-F188184CFE83}" type="presParOf" srcId="{D619DBA0-F0F5-F944-8312-88E1EA699ED3}" destId="{1A122681-B35E-0A42-BC6C-E7143C84DAC0}" srcOrd="0" destOrd="0" presId="urn:microsoft.com/office/officeart/2009/3/layout/HorizontalOrganizationChart"/>
    <dgm:cxn modelId="{6AB7ED78-E7C5-E34D-AC93-051EF4E05E60}" type="presParOf" srcId="{D619DBA0-F0F5-F944-8312-88E1EA699ED3}" destId="{26859FF2-0A52-724E-A673-93DF9D08B0DA}" srcOrd="1" destOrd="0" presId="urn:microsoft.com/office/officeart/2009/3/layout/HorizontalOrganizationChart"/>
    <dgm:cxn modelId="{FE9CF488-578B-374F-9459-1C9D1CEDE8BA}" type="presParOf" srcId="{8C62C1E1-7030-7E48-A3D8-45CF48740F5E}" destId="{B42CEE05-530C-E14E-88D1-490B6EE114E1}" srcOrd="1" destOrd="0" presId="urn:microsoft.com/office/officeart/2009/3/layout/HorizontalOrganizationChart"/>
    <dgm:cxn modelId="{767BA2F1-58D7-8240-BF6A-DFC76B5E89E0}" type="presParOf" srcId="{8C62C1E1-7030-7E48-A3D8-45CF48740F5E}" destId="{0D8DF454-806F-3845-80C2-CA22E6B0C505}" srcOrd="2" destOrd="0" presId="urn:microsoft.com/office/officeart/2009/3/layout/HorizontalOrganizationChart"/>
    <dgm:cxn modelId="{EFEFFD82-07A2-2046-B790-391144084891}" type="presParOf" srcId="{47585876-260F-D54C-AE07-F99BE5002511}" destId="{8419BF01-E956-414C-A147-052FABD31FB8}" srcOrd="2" destOrd="0" presId="urn:microsoft.com/office/officeart/2009/3/layout/HorizontalOrganizationChart"/>
    <dgm:cxn modelId="{7A6B5A02-EC76-7740-A72C-84F31E79F7A3}" type="presParOf" srcId="{47585876-260F-D54C-AE07-F99BE5002511}" destId="{CAA2B489-597D-8E4A-9346-33C8374AB126}" srcOrd="3" destOrd="0" presId="urn:microsoft.com/office/officeart/2009/3/layout/HorizontalOrganizationChart"/>
    <dgm:cxn modelId="{91220F64-4288-9C48-A698-A67A65A6D66C}" type="presParOf" srcId="{CAA2B489-597D-8E4A-9346-33C8374AB126}" destId="{05D671A8-99C6-104D-B25F-957404208790}" srcOrd="0" destOrd="0" presId="urn:microsoft.com/office/officeart/2009/3/layout/HorizontalOrganizationChart"/>
    <dgm:cxn modelId="{6C376693-82D5-264A-AB34-0CCB0974FB5D}" type="presParOf" srcId="{05D671A8-99C6-104D-B25F-957404208790}" destId="{B83D63B6-F676-DE4F-8F89-7560216C1214}" srcOrd="0" destOrd="0" presId="urn:microsoft.com/office/officeart/2009/3/layout/HorizontalOrganizationChart"/>
    <dgm:cxn modelId="{274C61D4-6E60-7C4F-B0D2-E0725A0FE450}" type="presParOf" srcId="{05D671A8-99C6-104D-B25F-957404208790}" destId="{DF48F508-6A4B-EE4F-9E4A-13BF4F2BD74C}" srcOrd="1" destOrd="0" presId="urn:microsoft.com/office/officeart/2009/3/layout/HorizontalOrganizationChart"/>
    <dgm:cxn modelId="{0ACEA540-0DE1-CB48-B8FA-3AA8F2868291}" type="presParOf" srcId="{CAA2B489-597D-8E4A-9346-33C8374AB126}" destId="{02C46C19-1D5A-174C-A1AD-09C246F1B414}" srcOrd="1" destOrd="0" presId="urn:microsoft.com/office/officeart/2009/3/layout/HorizontalOrganizationChart"/>
    <dgm:cxn modelId="{394A541E-ADAA-4743-9659-9F7B1A930703}" type="presParOf" srcId="{CAA2B489-597D-8E4A-9346-33C8374AB126}" destId="{D7CE67F6-48B8-8142-B123-282D2C90C97C}" srcOrd="2" destOrd="0" presId="urn:microsoft.com/office/officeart/2009/3/layout/HorizontalOrganizationChart"/>
    <dgm:cxn modelId="{B75FC1F8-091F-4C47-A3AC-3347899E6AA3}" type="presParOf" srcId="{47585876-260F-D54C-AE07-F99BE5002511}" destId="{941C7482-045C-E842-BA13-3EAF76CADBEB}" srcOrd="4" destOrd="0" presId="urn:microsoft.com/office/officeart/2009/3/layout/HorizontalOrganizationChart"/>
    <dgm:cxn modelId="{6E97F61E-0C6D-6A47-AF71-F2B5D6946112}" type="presParOf" srcId="{47585876-260F-D54C-AE07-F99BE5002511}" destId="{4C875DD2-B2A4-C04C-8DF6-72FE8AC6678F}" srcOrd="5" destOrd="0" presId="urn:microsoft.com/office/officeart/2009/3/layout/HorizontalOrganizationChart"/>
    <dgm:cxn modelId="{AC2FACEA-A66A-EE4F-8CA1-FDA11DC7729A}" type="presParOf" srcId="{4C875DD2-B2A4-C04C-8DF6-72FE8AC6678F}" destId="{6B2A4378-4337-9A4E-ABA6-415DFE1438EA}" srcOrd="0" destOrd="0" presId="urn:microsoft.com/office/officeart/2009/3/layout/HorizontalOrganizationChart"/>
    <dgm:cxn modelId="{2110DCF5-4813-7141-AFC4-38C81AEC458F}" type="presParOf" srcId="{6B2A4378-4337-9A4E-ABA6-415DFE1438EA}" destId="{0F8E5618-B142-FE40-83B8-57F5EEA92DA4}" srcOrd="0" destOrd="0" presId="urn:microsoft.com/office/officeart/2009/3/layout/HorizontalOrganizationChart"/>
    <dgm:cxn modelId="{E684197F-E462-BD4F-8C82-9EEE58895170}" type="presParOf" srcId="{6B2A4378-4337-9A4E-ABA6-415DFE1438EA}" destId="{A9FA5FA9-35A6-B149-B3EA-4F8E0CEFBE10}" srcOrd="1" destOrd="0" presId="urn:microsoft.com/office/officeart/2009/3/layout/HorizontalOrganizationChart"/>
    <dgm:cxn modelId="{542F2042-9837-574E-8C78-3D959649BE88}" type="presParOf" srcId="{4C875DD2-B2A4-C04C-8DF6-72FE8AC6678F}" destId="{CDA9B313-4EAF-1442-A7FB-959B5BDFE215}" srcOrd="1" destOrd="0" presId="urn:microsoft.com/office/officeart/2009/3/layout/HorizontalOrganizationChart"/>
    <dgm:cxn modelId="{AEF7379A-9926-5845-B285-097F8053334E}" type="presParOf" srcId="{4C875DD2-B2A4-C04C-8DF6-72FE8AC6678F}" destId="{E366DB71-1488-4D4A-A611-317DFFA0D4E1}" srcOrd="2" destOrd="0" presId="urn:microsoft.com/office/officeart/2009/3/layout/HorizontalOrganizationChart"/>
    <dgm:cxn modelId="{20376215-D0C0-0443-9856-9FF404771E38}" type="presParOf" srcId="{7E7610E0-EAB1-9B48-9B57-D04000AC35CF}" destId="{9D56C1A5-5B90-C54B-8687-6B369D873FF8}" srcOrd="2" destOrd="0" presId="urn:microsoft.com/office/officeart/2009/3/layout/HorizontalOrganizationChart"/>
    <dgm:cxn modelId="{18CBF48D-808C-AC47-8634-5F1F08DA0C5E}" type="presParOf" srcId="{9D56C1A5-5B90-C54B-8687-6B369D873FF8}" destId="{6F5F9946-1734-D444-8246-B0B32C19767F}" srcOrd="0" destOrd="0" presId="urn:microsoft.com/office/officeart/2009/3/layout/HorizontalOrganizationChart"/>
    <dgm:cxn modelId="{81102C55-05DC-CB40-8460-69417714378E}" type="presParOf" srcId="{9D56C1A5-5B90-C54B-8687-6B369D873FF8}" destId="{4E04C06F-3CCF-9A4F-80F8-9BFC53823798}" srcOrd="1" destOrd="0" presId="urn:microsoft.com/office/officeart/2009/3/layout/HorizontalOrganizationChart"/>
    <dgm:cxn modelId="{926E60B1-6AD9-1E41-BA16-B7642ADD9DD7}" type="presParOf" srcId="{4E04C06F-3CCF-9A4F-80F8-9BFC53823798}" destId="{6D4C909F-5789-7748-B1FE-EBA16F3E898B}" srcOrd="0" destOrd="0" presId="urn:microsoft.com/office/officeart/2009/3/layout/HorizontalOrganizationChart"/>
    <dgm:cxn modelId="{BD590510-4E88-224E-8FB4-0F2437CCF651}" type="presParOf" srcId="{6D4C909F-5789-7748-B1FE-EBA16F3E898B}" destId="{45CEB3F6-E8C6-1546-8B7C-474B8939F488}" srcOrd="0" destOrd="0" presId="urn:microsoft.com/office/officeart/2009/3/layout/HorizontalOrganizationChart"/>
    <dgm:cxn modelId="{69B5C6A9-9EC3-F54C-BEBF-36328A653D3D}" type="presParOf" srcId="{6D4C909F-5789-7748-B1FE-EBA16F3E898B}" destId="{E560301E-0ACA-BC44-8498-7A31B05305D4}" srcOrd="1" destOrd="0" presId="urn:microsoft.com/office/officeart/2009/3/layout/HorizontalOrganizationChart"/>
    <dgm:cxn modelId="{5691F761-0426-144D-8AE2-CFF85AD63DE1}" type="presParOf" srcId="{4E04C06F-3CCF-9A4F-80F8-9BFC53823798}" destId="{30F544DA-1467-B34E-8452-DD1E97D02E01}" srcOrd="1" destOrd="0" presId="urn:microsoft.com/office/officeart/2009/3/layout/HorizontalOrganizationChart"/>
    <dgm:cxn modelId="{625E7BD6-8F6C-DA43-B325-85B690508647}" type="presParOf" srcId="{4E04C06F-3CCF-9A4F-80F8-9BFC53823798}" destId="{4267FC82-BF24-E640-B3F3-CD99EF55189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946-1734-D444-8246-B0B32C19767F}">
      <dsp:nvSpPr>
        <dsp:cNvPr id="0" name=""/>
        <dsp:cNvSpPr/>
      </dsp:nvSpPr>
      <dsp:spPr>
        <a:xfrm>
          <a:off x="3070190" y="1588304"/>
          <a:ext cx="1342265" cy="119845"/>
        </a:xfrm>
        <a:custGeom>
          <a:avLst/>
          <a:gdLst/>
          <a:ahLst/>
          <a:cxnLst/>
          <a:rect l="0" t="0" r="0" b="0"/>
          <a:pathLst>
            <a:path>
              <a:moveTo>
                <a:pt x="0" y="119845"/>
              </a:moveTo>
              <a:lnTo>
                <a:pt x="1342265" y="119845"/>
              </a:lnTo>
              <a:lnTo>
                <a:pt x="1342265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C7482-045C-E842-BA13-3EAF76CADBEB}">
      <dsp:nvSpPr>
        <dsp:cNvPr id="0" name=""/>
        <dsp:cNvSpPr/>
      </dsp:nvSpPr>
      <dsp:spPr>
        <a:xfrm>
          <a:off x="3070190" y="1708150"/>
          <a:ext cx="2684531" cy="116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2779" y="0"/>
              </a:lnTo>
              <a:lnTo>
                <a:pt x="2492779" y="1160276"/>
              </a:lnTo>
              <a:lnTo>
                <a:pt x="2684531" y="1160276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9BF01-E956-414C-A147-052FABD31FB8}">
      <dsp:nvSpPr>
        <dsp:cNvPr id="0" name=""/>
        <dsp:cNvSpPr/>
      </dsp:nvSpPr>
      <dsp:spPr>
        <a:xfrm>
          <a:off x="3070190" y="1544858"/>
          <a:ext cx="2684531" cy="163291"/>
        </a:xfrm>
        <a:custGeom>
          <a:avLst/>
          <a:gdLst/>
          <a:ahLst/>
          <a:cxnLst/>
          <a:rect l="0" t="0" r="0" b="0"/>
          <a:pathLst>
            <a:path>
              <a:moveTo>
                <a:pt x="0" y="163291"/>
              </a:moveTo>
              <a:lnTo>
                <a:pt x="2492779" y="163291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530E6-AAB5-3546-9A10-FF24FB889121}">
      <dsp:nvSpPr>
        <dsp:cNvPr id="0" name=""/>
        <dsp:cNvSpPr/>
      </dsp:nvSpPr>
      <dsp:spPr>
        <a:xfrm>
          <a:off x="3070190" y="384582"/>
          <a:ext cx="2684531" cy="1323567"/>
        </a:xfrm>
        <a:custGeom>
          <a:avLst/>
          <a:gdLst/>
          <a:ahLst/>
          <a:cxnLst/>
          <a:rect l="0" t="0" r="0" b="0"/>
          <a:pathLst>
            <a:path>
              <a:moveTo>
                <a:pt x="0" y="1323567"/>
              </a:moveTo>
              <a:lnTo>
                <a:pt x="2492779" y="1323567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C46223-1043-2241-9D36-F25F9F2E49F0}">
      <dsp:nvSpPr>
        <dsp:cNvPr id="0" name=""/>
        <dsp:cNvSpPr/>
      </dsp:nvSpPr>
      <dsp:spPr>
        <a:xfrm>
          <a:off x="1152668" y="1415727"/>
          <a:ext cx="1917522" cy="5848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1. Equitable Use</a:t>
          </a:r>
        </a:p>
      </dsp:txBody>
      <dsp:txXfrm>
        <a:off x="1152668" y="1415727"/>
        <a:ext cx="1917522" cy="584844"/>
      </dsp:txXfrm>
    </dsp:sp>
    <dsp:sp modelId="{1A122681-B35E-0A42-BC6C-E7143C84DAC0}">
      <dsp:nvSpPr>
        <dsp:cNvPr id="0" name=""/>
        <dsp:cNvSpPr/>
      </dsp:nvSpPr>
      <dsp:spPr>
        <a:xfrm>
          <a:off x="5754722" y="1465"/>
          <a:ext cx="1917522" cy="7662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Marketable to people with diverse athletic interests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754722" y="1465"/>
        <a:ext cx="1917522" cy="766233"/>
      </dsp:txXfrm>
    </dsp:sp>
    <dsp:sp modelId="{B83D63B6-F676-DE4F-8F89-7560216C1214}">
      <dsp:nvSpPr>
        <dsp:cNvPr id="0" name=""/>
        <dsp:cNvSpPr/>
      </dsp:nvSpPr>
      <dsp:spPr>
        <a:xfrm>
          <a:off x="5754722" y="1007389"/>
          <a:ext cx="1917522" cy="10749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Marketable packages for 'soft' and 'hard' tourism options (Beard, Swarbrooke, Leckie and Pomfret, 2012)</a:t>
          </a:r>
        </a:p>
      </dsp:txBody>
      <dsp:txXfrm>
        <a:off x="5754722" y="1007389"/>
        <a:ext cx="1917522" cy="1074938"/>
      </dsp:txXfrm>
    </dsp:sp>
    <dsp:sp modelId="{0F8E5618-B142-FE40-83B8-57F5EEA92DA4}">
      <dsp:nvSpPr>
        <dsp:cNvPr id="0" name=""/>
        <dsp:cNvSpPr/>
      </dsp:nvSpPr>
      <dsp:spPr>
        <a:xfrm>
          <a:off x="5754722" y="2322017"/>
          <a:ext cx="1917522" cy="10928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Inclusion of people with disabilities in niche markets, and not their niche market being disabled tourism</a:t>
          </a:r>
        </a:p>
      </dsp:txBody>
      <dsp:txXfrm>
        <a:off x="5754722" y="2322017"/>
        <a:ext cx="1917522" cy="1092816"/>
      </dsp:txXfrm>
    </dsp:sp>
    <dsp:sp modelId="{45CEB3F6-E8C6-1546-8B7C-474B8939F488}">
      <dsp:nvSpPr>
        <dsp:cNvPr id="0" name=""/>
        <dsp:cNvSpPr/>
      </dsp:nvSpPr>
      <dsp:spPr>
        <a:xfrm>
          <a:off x="3453695" y="1003460"/>
          <a:ext cx="1917522" cy="5848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Marketable to people with diverse abilities</a:t>
          </a:r>
        </a:p>
      </dsp:txBody>
      <dsp:txXfrm>
        <a:off x="3453695" y="1003460"/>
        <a:ext cx="1917522" cy="584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946-1734-D444-8246-B0B32C19767F}">
      <dsp:nvSpPr>
        <dsp:cNvPr id="0" name=""/>
        <dsp:cNvSpPr/>
      </dsp:nvSpPr>
      <dsp:spPr>
        <a:xfrm>
          <a:off x="3070190" y="1588304"/>
          <a:ext cx="1342265" cy="119845"/>
        </a:xfrm>
        <a:custGeom>
          <a:avLst/>
          <a:gdLst/>
          <a:ahLst/>
          <a:cxnLst/>
          <a:rect l="0" t="0" r="0" b="0"/>
          <a:pathLst>
            <a:path>
              <a:moveTo>
                <a:pt x="0" y="119845"/>
              </a:moveTo>
              <a:lnTo>
                <a:pt x="1342265" y="119845"/>
              </a:lnTo>
              <a:lnTo>
                <a:pt x="1342265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C7482-045C-E842-BA13-3EAF76CADBEB}">
      <dsp:nvSpPr>
        <dsp:cNvPr id="0" name=""/>
        <dsp:cNvSpPr/>
      </dsp:nvSpPr>
      <dsp:spPr>
        <a:xfrm>
          <a:off x="3070190" y="1708150"/>
          <a:ext cx="2684531" cy="116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2779" y="0"/>
              </a:lnTo>
              <a:lnTo>
                <a:pt x="2492779" y="1160276"/>
              </a:lnTo>
              <a:lnTo>
                <a:pt x="2684531" y="1160276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9BF01-E956-414C-A147-052FABD31FB8}">
      <dsp:nvSpPr>
        <dsp:cNvPr id="0" name=""/>
        <dsp:cNvSpPr/>
      </dsp:nvSpPr>
      <dsp:spPr>
        <a:xfrm>
          <a:off x="3070190" y="1544858"/>
          <a:ext cx="2684531" cy="163291"/>
        </a:xfrm>
        <a:custGeom>
          <a:avLst/>
          <a:gdLst/>
          <a:ahLst/>
          <a:cxnLst/>
          <a:rect l="0" t="0" r="0" b="0"/>
          <a:pathLst>
            <a:path>
              <a:moveTo>
                <a:pt x="0" y="163291"/>
              </a:moveTo>
              <a:lnTo>
                <a:pt x="2492779" y="163291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530E6-AAB5-3546-9A10-FF24FB889121}">
      <dsp:nvSpPr>
        <dsp:cNvPr id="0" name=""/>
        <dsp:cNvSpPr/>
      </dsp:nvSpPr>
      <dsp:spPr>
        <a:xfrm>
          <a:off x="3070190" y="384582"/>
          <a:ext cx="2684531" cy="1323567"/>
        </a:xfrm>
        <a:custGeom>
          <a:avLst/>
          <a:gdLst/>
          <a:ahLst/>
          <a:cxnLst/>
          <a:rect l="0" t="0" r="0" b="0"/>
          <a:pathLst>
            <a:path>
              <a:moveTo>
                <a:pt x="0" y="1323567"/>
              </a:moveTo>
              <a:lnTo>
                <a:pt x="2492779" y="1323567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C46223-1043-2241-9D36-F25F9F2E49F0}">
      <dsp:nvSpPr>
        <dsp:cNvPr id="0" name=""/>
        <dsp:cNvSpPr/>
      </dsp:nvSpPr>
      <dsp:spPr>
        <a:xfrm>
          <a:off x="1152668" y="1415727"/>
          <a:ext cx="1917522" cy="5848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2. Flexibility in Design</a:t>
          </a:r>
        </a:p>
      </dsp:txBody>
      <dsp:txXfrm>
        <a:off x="1152668" y="1415727"/>
        <a:ext cx="1917522" cy="584844"/>
      </dsp:txXfrm>
    </dsp:sp>
    <dsp:sp modelId="{1A122681-B35E-0A42-BC6C-E7143C84DAC0}">
      <dsp:nvSpPr>
        <dsp:cNvPr id="0" name=""/>
        <dsp:cNvSpPr/>
      </dsp:nvSpPr>
      <dsp:spPr>
        <a:xfrm>
          <a:off x="5754722" y="1465"/>
          <a:ext cx="1917522" cy="7662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Options for custom made packages for customers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754722" y="1465"/>
        <a:ext cx="1917522" cy="766233"/>
      </dsp:txXfrm>
    </dsp:sp>
    <dsp:sp modelId="{B83D63B6-F676-DE4F-8F89-7560216C1214}">
      <dsp:nvSpPr>
        <dsp:cNvPr id="0" name=""/>
        <dsp:cNvSpPr/>
      </dsp:nvSpPr>
      <dsp:spPr>
        <a:xfrm>
          <a:off x="5754722" y="1007389"/>
          <a:ext cx="1917522" cy="10749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Tours</a:t>
          </a:r>
          <a:r>
            <a:rPr lang="en-US" sz="1200" kern="1200" baseline="0"/>
            <a:t> are adapted to different paces to never make a client feel rushed (flexibility in optimal tour timing)</a:t>
          </a:r>
          <a:endParaRPr lang="en-US" sz="1200" kern="1200"/>
        </a:p>
      </dsp:txBody>
      <dsp:txXfrm>
        <a:off x="5754722" y="1007389"/>
        <a:ext cx="1917522" cy="1074938"/>
      </dsp:txXfrm>
    </dsp:sp>
    <dsp:sp modelId="{0F8E5618-B142-FE40-83B8-57F5EEA92DA4}">
      <dsp:nvSpPr>
        <dsp:cNvPr id="0" name=""/>
        <dsp:cNvSpPr/>
      </dsp:nvSpPr>
      <dsp:spPr>
        <a:xfrm>
          <a:off x="5754722" y="2322017"/>
          <a:ext cx="1917522" cy="10928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Contingency plans in place to make last minute adjustments in tours when necessary</a:t>
          </a:r>
        </a:p>
      </dsp:txBody>
      <dsp:txXfrm>
        <a:off x="5754722" y="2322017"/>
        <a:ext cx="1917522" cy="1092816"/>
      </dsp:txXfrm>
    </dsp:sp>
    <dsp:sp modelId="{45CEB3F6-E8C6-1546-8B7C-474B8939F488}">
      <dsp:nvSpPr>
        <dsp:cNvPr id="0" name=""/>
        <dsp:cNvSpPr/>
      </dsp:nvSpPr>
      <dsp:spPr>
        <a:xfrm>
          <a:off x="3453695" y="1003460"/>
          <a:ext cx="1917522" cy="5848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Accommodates</a:t>
          </a:r>
          <a:r>
            <a:rPr lang="en-US" sz="1200" kern="1200" baseline="0"/>
            <a:t> a wide range of individual preferences in design</a:t>
          </a:r>
          <a:endParaRPr lang="en-US" sz="1200" kern="1200"/>
        </a:p>
      </dsp:txBody>
      <dsp:txXfrm>
        <a:off x="3453695" y="1003460"/>
        <a:ext cx="1917522" cy="584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946-1734-D444-8246-B0B32C19767F}">
      <dsp:nvSpPr>
        <dsp:cNvPr id="0" name=""/>
        <dsp:cNvSpPr/>
      </dsp:nvSpPr>
      <dsp:spPr>
        <a:xfrm>
          <a:off x="3070190" y="1588304"/>
          <a:ext cx="1342265" cy="119845"/>
        </a:xfrm>
        <a:custGeom>
          <a:avLst/>
          <a:gdLst/>
          <a:ahLst/>
          <a:cxnLst/>
          <a:rect l="0" t="0" r="0" b="0"/>
          <a:pathLst>
            <a:path>
              <a:moveTo>
                <a:pt x="0" y="119845"/>
              </a:moveTo>
              <a:lnTo>
                <a:pt x="1342265" y="119845"/>
              </a:lnTo>
              <a:lnTo>
                <a:pt x="1342265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C7482-045C-E842-BA13-3EAF76CADBEB}">
      <dsp:nvSpPr>
        <dsp:cNvPr id="0" name=""/>
        <dsp:cNvSpPr/>
      </dsp:nvSpPr>
      <dsp:spPr>
        <a:xfrm>
          <a:off x="3070190" y="1708150"/>
          <a:ext cx="2684531" cy="116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2779" y="0"/>
              </a:lnTo>
              <a:lnTo>
                <a:pt x="2492779" y="1160276"/>
              </a:lnTo>
              <a:lnTo>
                <a:pt x="2684531" y="1160276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9BF01-E956-414C-A147-052FABD31FB8}">
      <dsp:nvSpPr>
        <dsp:cNvPr id="0" name=""/>
        <dsp:cNvSpPr/>
      </dsp:nvSpPr>
      <dsp:spPr>
        <a:xfrm>
          <a:off x="3070190" y="1544858"/>
          <a:ext cx="2684531" cy="163291"/>
        </a:xfrm>
        <a:custGeom>
          <a:avLst/>
          <a:gdLst/>
          <a:ahLst/>
          <a:cxnLst/>
          <a:rect l="0" t="0" r="0" b="0"/>
          <a:pathLst>
            <a:path>
              <a:moveTo>
                <a:pt x="0" y="163291"/>
              </a:moveTo>
              <a:lnTo>
                <a:pt x="2492779" y="163291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530E6-AAB5-3546-9A10-FF24FB889121}">
      <dsp:nvSpPr>
        <dsp:cNvPr id="0" name=""/>
        <dsp:cNvSpPr/>
      </dsp:nvSpPr>
      <dsp:spPr>
        <a:xfrm>
          <a:off x="3070190" y="384582"/>
          <a:ext cx="2684531" cy="1323567"/>
        </a:xfrm>
        <a:custGeom>
          <a:avLst/>
          <a:gdLst/>
          <a:ahLst/>
          <a:cxnLst/>
          <a:rect l="0" t="0" r="0" b="0"/>
          <a:pathLst>
            <a:path>
              <a:moveTo>
                <a:pt x="0" y="1323567"/>
              </a:moveTo>
              <a:lnTo>
                <a:pt x="2492779" y="1323567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C46223-1043-2241-9D36-F25F9F2E49F0}">
      <dsp:nvSpPr>
        <dsp:cNvPr id="0" name=""/>
        <dsp:cNvSpPr/>
      </dsp:nvSpPr>
      <dsp:spPr>
        <a:xfrm>
          <a:off x="1152668" y="1415727"/>
          <a:ext cx="1917522" cy="5848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3. Simple and Intuitive Use</a:t>
          </a:r>
        </a:p>
      </dsp:txBody>
      <dsp:txXfrm>
        <a:off x="1152668" y="1415727"/>
        <a:ext cx="1917522" cy="584844"/>
      </dsp:txXfrm>
    </dsp:sp>
    <dsp:sp modelId="{1A122681-B35E-0A42-BC6C-E7143C84DAC0}">
      <dsp:nvSpPr>
        <dsp:cNvPr id="0" name=""/>
        <dsp:cNvSpPr/>
      </dsp:nvSpPr>
      <dsp:spPr>
        <a:xfrm>
          <a:off x="5754722" y="1465"/>
          <a:ext cx="1917522" cy="7662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Training instructions and visuals availabe in different languages </a:t>
          </a:r>
        </a:p>
      </dsp:txBody>
      <dsp:txXfrm>
        <a:off x="5754722" y="1465"/>
        <a:ext cx="1917522" cy="766233"/>
      </dsp:txXfrm>
    </dsp:sp>
    <dsp:sp modelId="{B83D63B6-F676-DE4F-8F89-7560216C1214}">
      <dsp:nvSpPr>
        <dsp:cNvPr id="0" name=""/>
        <dsp:cNvSpPr/>
      </dsp:nvSpPr>
      <dsp:spPr>
        <a:xfrm>
          <a:off x="5754722" y="1007389"/>
          <a:ext cx="1917522" cy="10749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Hands-on</a:t>
          </a:r>
          <a:r>
            <a:rPr lang="en-US" sz="1200" kern="1200" baseline="0"/>
            <a:t> activities and practice rounds in addition to visual, verbal and tactile language</a:t>
          </a:r>
          <a:endParaRPr lang="en-US" sz="1200" kern="1200"/>
        </a:p>
      </dsp:txBody>
      <dsp:txXfrm>
        <a:off x="5754722" y="1007389"/>
        <a:ext cx="1917522" cy="1074938"/>
      </dsp:txXfrm>
    </dsp:sp>
    <dsp:sp modelId="{0F8E5618-B142-FE40-83B8-57F5EEA92DA4}">
      <dsp:nvSpPr>
        <dsp:cNvPr id="0" name=""/>
        <dsp:cNvSpPr/>
      </dsp:nvSpPr>
      <dsp:spPr>
        <a:xfrm>
          <a:off x="5754722" y="2322017"/>
          <a:ext cx="1917522" cy="10928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Have</a:t>
          </a:r>
          <a:r>
            <a:rPr lang="en-US" sz="1200" kern="1200" baseline="0"/>
            <a:t> a signer who can be arranged to work on a contractual basis when needed</a:t>
          </a:r>
          <a:endParaRPr lang="en-US" sz="1200" kern="1200"/>
        </a:p>
      </dsp:txBody>
      <dsp:txXfrm>
        <a:off x="5754722" y="2322017"/>
        <a:ext cx="1917522" cy="1092816"/>
      </dsp:txXfrm>
    </dsp:sp>
    <dsp:sp modelId="{45CEB3F6-E8C6-1546-8B7C-474B8939F488}">
      <dsp:nvSpPr>
        <dsp:cNvPr id="0" name=""/>
        <dsp:cNvSpPr/>
      </dsp:nvSpPr>
      <dsp:spPr>
        <a:xfrm>
          <a:off x="3453695" y="1003460"/>
          <a:ext cx="1917522" cy="5848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Design</a:t>
          </a:r>
          <a:r>
            <a:rPr lang="en-US" sz="1200" kern="1200" baseline="0"/>
            <a:t> is easy to understand regardless of user experience</a:t>
          </a:r>
          <a:endParaRPr lang="en-US" sz="1200" kern="1200"/>
        </a:p>
      </dsp:txBody>
      <dsp:txXfrm>
        <a:off x="3453695" y="1003460"/>
        <a:ext cx="1917522" cy="584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946-1734-D444-8246-B0B32C19767F}">
      <dsp:nvSpPr>
        <dsp:cNvPr id="0" name=""/>
        <dsp:cNvSpPr/>
      </dsp:nvSpPr>
      <dsp:spPr>
        <a:xfrm>
          <a:off x="3070190" y="1588304"/>
          <a:ext cx="1342265" cy="119845"/>
        </a:xfrm>
        <a:custGeom>
          <a:avLst/>
          <a:gdLst/>
          <a:ahLst/>
          <a:cxnLst/>
          <a:rect l="0" t="0" r="0" b="0"/>
          <a:pathLst>
            <a:path>
              <a:moveTo>
                <a:pt x="0" y="119845"/>
              </a:moveTo>
              <a:lnTo>
                <a:pt x="1342265" y="119845"/>
              </a:lnTo>
              <a:lnTo>
                <a:pt x="1342265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C7482-045C-E842-BA13-3EAF76CADBEB}">
      <dsp:nvSpPr>
        <dsp:cNvPr id="0" name=""/>
        <dsp:cNvSpPr/>
      </dsp:nvSpPr>
      <dsp:spPr>
        <a:xfrm>
          <a:off x="3070190" y="1708150"/>
          <a:ext cx="2684531" cy="116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2779" y="0"/>
              </a:lnTo>
              <a:lnTo>
                <a:pt x="2492779" y="1160276"/>
              </a:lnTo>
              <a:lnTo>
                <a:pt x="2684531" y="1160276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9BF01-E956-414C-A147-052FABD31FB8}">
      <dsp:nvSpPr>
        <dsp:cNvPr id="0" name=""/>
        <dsp:cNvSpPr/>
      </dsp:nvSpPr>
      <dsp:spPr>
        <a:xfrm>
          <a:off x="3070190" y="1544858"/>
          <a:ext cx="2684531" cy="163291"/>
        </a:xfrm>
        <a:custGeom>
          <a:avLst/>
          <a:gdLst/>
          <a:ahLst/>
          <a:cxnLst/>
          <a:rect l="0" t="0" r="0" b="0"/>
          <a:pathLst>
            <a:path>
              <a:moveTo>
                <a:pt x="0" y="163291"/>
              </a:moveTo>
              <a:lnTo>
                <a:pt x="2492779" y="163291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530E6-AAB5-3546-9A10-FF24FB889121}">
      <dsp:nvSpPr>
        <dsp:cNvPr id="0" name=""/>
        <dsp:cNvSpPr/>
      </dsp:nvSpPr>
      <dsp:spPr>
        <a:xfrm>
          <a:off x="3070190" y="384582"/>
          <a:ext cx="2684531" cy="1323567"/>
        </a:xfrm>
        <a:custGeom>
          <a:avLst/>
          <a:gdLst/>
          <a:ahLst/>
          <a:cxnLst/>
          <a:rect l="0" t="0" r="0" b="0"/>
          <a:pathLst>
            <a:path>
              <a:moveTo>
                <a:pt x="0" y="1323567"/>
              </a:moveTo>
              <a:lnTo>
                <a:pt x="2492779" y="1323567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C46223-1043-2241-9D36-F25F9F2E49F0}">
      <dsp:nvSpPr>
        <dsp:cNvPr id="0" name=""/>
        <dsp:cNvSpPr/>
      </dsp:nvSpPr>
      <dsp:spPr>
        <a:xfrm>
          <a:off x="1152668" y="1415727"/>
          <a:ext cx="1917522" cy="5848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4. Perceptible Information</a:t>
          </a:r>
        </a:p>
      </dsp:txBody>
      <dsp:txXfrm>
        <a:off x="1152668" y="1415727"/>
        <a:ext cx="1917522" cy="584844"/>
      </dsp:txXfrm>
    </dsp:sp>
    <dsp:sp modelId="{1A122681-B35E-0A42-BC6C-E7143C84DAC0}">
      <dsp:nvSpPr>
        <dsp:cNvPr id="0" name=""/>
        <dsp:cNvSpPr/>
      </dsp:nvSpPr>
      <dsp:spPr>
        <a:xfrm>
          <a:off x="5754722" y="1465"/>
          <a:ext cx="1917522" cy="7662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Communication can be through both verbal and non-verbal communication</a:t>
          </a:r>
        </a:p>
      </dsp:txBody>
      <dsp:txXfrm>
        <a:off x="5754722" y="1465"/>
        <a:ext cx="1917522" cy="766233"/>
      </dsp:txXfrm>
    </dsp:sp>
    <dsp:sp modelId="{B83D63B6-F676-DE4F-8F89-7560216C1214}">
      <dsp:nvSpPr>
        <dsp:cNvPr id="0" name=""/>
        <dsp:cNvSpPr/>
      </dsp:nvSpPr>
      <dsp:spPr>
        <a:xfrm>
          <a:off x="5754722" y="1007389"/>
          <a:ext cx="1917522" cy="10749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Performance needs to be shown </a:t>
          </a:r>
          <a:r>
            <a:rPr lang="en-US" sz="1200" kern="1200" dirty="0" smtClean="0"/>
            <a:t>and told </a:t>
          </a:r>
          <a:r>
            <a:rPr lang="en-US" sz="1200" kern="1200" dirty="0"/>
            <a:t>to ensure safety</a:t>
          </a:r>
        </a:p>
      </dsp:txBody>
      <dsp:txXfrm>
        <a:off x="5754722" y="1007389"/>
        <a:ext cx="1917522" cy="1074938"/>
      </dsp:txXfrm>
    </dsp:sp>
    <dsp:sp modelId="{0F8E5618-B142-FE40-83B8-57F5EEA92DA4}">
      <dsp:nvSpPr>
        <dsp:cNvPr id="0" name=""/>
        <dsp:cNvSpPr/>
      </dsp:nvSpPr>
      <dsp:spPr>
        <a:xfrm>
          <a:off x="5754722" y="2322017"/>
          <a:ext cx="1917522" cy="10928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Specialized equipment is demonstrated by people with extensive and/or lived experience</a:t>
          </a:r>
          <a:endParaRPr lang="en-US" sz="1200" kern="1200" dirty="0"/>
        </a:p>
      </dsp:txBody>
      <dsp:txXfrm>
        <a:off x="5754722" y="2322017"/>
        <a:ext cx="1917522" cy="1092816"/>
      </dsp:txXfrm>
    </dsp:sp>
    <dsp:sp modelId="{45CEB3F6-E8C6-1546-8B7C-474B8939F488}">
      <dsp:nvSpPr>
        <dsp:cNvPr id="0" name=""/>
        <dsp:cNvSpPr/>
      </dsp:nvSpPr>
      <dsp:spPr>
        <a:xfrm>
          <a:off x="3453695" y="1003460"/>
          <a:ext cx="1917522" cy="5848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Design</a:t>
          </a:r>
          <a:r>
            <a:rPr lang="en-US" sz="1200" kern="1200" baseline="0"/>
            <a:t> communicates necessary information</a:t>
          </a:r>
          <a:endParaRPr lang="en-US" sz="1200" kern="1200"/>
        </a:p>
      </dsp:txBody>
      <dsp:txXfrm>
        <a:off x="3453695" y="1003460"/>
        <a:ext cx="1917522" cy="5848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946-1734-D444-8246-B0B32C19767F}">
      <dsp:nvSpPr>
        <dsp:cNvPr id="0" name=""/>
        <dsp:cNvSpPr/>
      </dsp:nvSpPr>
      <dsp:spPr>
        <a:xfrm>
          <a:off x="4144048" y="1985834"/>
          <a:ext cx="1228253" cy="109665"/>
        </a:xfrm>
        <a:custGeom>
          <a:avLst/>
          <a:gdLst/>
          <a:ahLst/>
          <a:cxnLst/>
          <a:rect l="0" t="0" r="0" b="0"/>
          <a:pathLst>
            <a:path>
              <a:moveTo>
                <a:pt x="0" y="109665"/>
              </a:moveTo>
              <a:lnTo>
                <a:pt x="1228253" y="109665"/>
              </a:lnTo>
              <a:lnTo>
                <a:pt x="1228253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5AB19-1BE3-8847-8BAF-8E0918998AC6}">
      <dsp:nvSpPr>
        <dsp:cNvPr id="0" name=""/>
        <dsp:cNvSpPr/>
      </dsp:nvSpPr>
      <dsp:spPr>
        <a:xfrm>
          <a:off x="4144048" y="2095500"/>
          <a:ext cx="2456507" cy="14102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81042" y="0"/>
              </a:lnTo>
              <a:lnTo>
                <a:pt x="2281042" y="1410261"/>
              </a:lnTo>
              <a:lnTo>
                <a:pt x="2456507" y="1410261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9BF01-E956-414C-A147-052FABD31FB8}">
      <dsp:nvSpPr>
        <dsp:cNvPr id="0" name=""/>
        <dsp:cNvSpPr/>
      </dsp:nvSpPr>
      <dsp:spPr>
        <a:xfrm>
          <a:off x="4144048" y="2029855"/>
          <a:ext cx="24456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5644"/>
              </a:moveTo>
              <a:lnTo>
                <a:pt x="2270233" y="65644"/>
              </a:lnTo>
              <a:lnTo>
                <a:pt x="2270233" y="45720"/>
              </a:lnTo>
              <a:lnTo>
                <a:pt x="2445698" y="4572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530E6-AAB5-3546-9A10-FF24FB889121}">
      <dsp:nvSpPr>
        <dsp:cNvPr id="0" name=""/>
        <dsp:cNvSpPr/>
      </dsp:nvSpPr>
      <dsp:spPr>
        <a:xfrm>
          <a:off x="4144048" y="700817"/>
          <a:ext cx="2456507" cy="1394682"/>
        </a:xfrm>
        <a:custGeom>
          <a:avLst/>
          <a:gdLst/>
          <a:ahLst/>
          <a:cxnLst/>
          <a:rect l="0" t="0" r="0" b="0"/>
          <a:pathLst>
            <a:path>
              <a:moveTo>
                <a:pt x="0" y="1394682"/>
              </a:moveTo>
              <a:lnTo>
                <a:pt x="2281042" y="1394682"/>
              </a:lnTo>
              <a:lnTo>
                <a:pt x="2281042" y="0"/>
              </a:lnTo>
              <a:lnTo>
                <a:pt x="2456507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C46223-1043-2241-9D36-F25F9F2E49F0}">
      <dsp:nvSpPr>
        <dsp:cNvPr id="0" name=""/>
        <dsp:cNvSpPr/>
      </dsp:nvSpPr>
      <dsp:spPr>
        <a:xfrm>
          <a:off x="1195678" y="639910"/>
          <a:ext cx="2948370" cy="29111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5. Tolerance for Error will be adapted to Zero Tolerance for error at the fault of the company</a:t>
          </a:r>
        </a:p>
      </dsp:txBody>
      <dsp:txXfrm>
        <a:off x="1195678" y="639910"/>
        <a:ext cx="2948370" cy="2911178"/>
      </dsp:txXfrm>
    </dsp:sp>
    <dsp:sp modelId="{1A122681-B35E-0A42-BC6C-E7143C84DAC0}">
      <dsp:nvSpPr>
        <dsp:cNvPr id="0" name=""/>
        <dsp:cNvSpPr/>
      </dsp:nvSpPr>
      <dsp:spPr>
        <a:xfrm>
          <a:off x="6600555" y="1704"/>
          <a:ext cx="1754648" cy="13982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Waiver</a:t>
          </a:r>
          <a:r>
            <a:rPr lang="en-US" sz="1200" kern="1200" baseline="0"/>
            <a:t> is in plain text language and provides warnings of what can happen that is outside of the control of the company such as environmental hazards</a:t>
          </a:r>
          <a:endParaRPr lang="en-US" sz="1200" kern="1200"/>
        </a:p>
      </dsp:txBody>
      <dsp:txXfrm>
        <a:off x="6600555" y="1704"/>
        <a:ext cx="1754648" cy="1398227"/>
      </dsp:txXfrm>
    </dsp:sp>
    <dsp:sp modelId="{B83D63B6-F676-DE4F-8F89-7560216C1214}">
      <dsp:nvSpPr>
        <dsp:cNvPr id="0" name=""/>
        <dsp:cNvSpPr/>
      </dsp:nvSpPr>
      <dsp:spPr>
        <a:xfrm>
          <a:off x="6589747" y="1583759"/>
          <a:ext cx="1754648" cy="98363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Waiver is also verbally, visually or tactically communicated to ensure it is understood</a:t>
          </a:r>
        </a:p>
      </dsp:txBody>
      <dsp:txXfrm>
        <a:off x="6589747" y="1583759"/>
        <a:ext cx="1754648" cy="983632"/>
      </dsp:txXfrm>
    </dsp:sp>
    <dsp:sp modelId="{F3EF46E5-20CB-0446-90F9-89FAC867B7C5}">
      <dsp:nvSpPr>
        <dsp:cNvPr id="0" name=""/>
        <dsp:cNvSpPr/>
      </dsp:nvSpPr>
      <dsp:spPr>
        <a:xfrm>
          <a:off x="6600555" y="2822226"/>
          <a:ext cx="1754648" cy="136706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Zero</a:t>
          </a:r>
          <a:r>
            <a:rPr lang="en-US" sz="1200" kern="1200" baseline="0"/>
            <a:t> tolerance rule for guides who forget or rush a safety check of equipment. Safety checks such as breathalizers will also be done on the guide</a:t>
          </a:r>
          <a:endParaRPr lang="en-US" sz="1200" kern="1200"/>
        </a:p>
      </dsp:txBody>
      <dsp:txXfrm>
        <a:off x="6600555" y="2822226"/>
        <a:ext cx="1754648" cy="1367069"/>
      </dsp:txXfrm>
    </dsp:sp>
    <dsp:sp modelId="{45CEB3F6-E8C6-1546-8B7C-474B8939F488}">
      <dsp:nvSpPr>
        <dsp:cNvPr id="0" name=""/>
        <dsp:cNvSpPr/>
      </dsp:nvSpPr>
      <dsp:spPr>
        <a:xfrm>
          <a:off x="4494978" y="1450666"/>
          <a:ext cx="1754648" cy="53516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Minimize hazards and provide warnings</a:t>
          </a:r>
        </a:p>
      </dsp:txBody>
      <dsp:txXfrm>
        <a:off x="4494978" y="1450666"/>
        <a:ext cx="1754648" cy="5351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946-1734-D444-8246-B0B32C19767F}">
      <dsp:nvSpPr>
        <dsp:cNvPr id="0" name=""/>
        <dsp:cNvSpPr/>
      </dsp:nvSpPr>
      <dsp:spPr>
        <a:xfrm>
          <a:off x="3070190" y="1588304"/>
          <a:ext cx="1342265" cy="119845"/>
        </a:xfrm>
        <a:custGeom>
          <a:avLst/>
          <a:gdLst/>
          <a:ahLst/>
          <a:cxnLst/>
          <a:rect l="0" t="0" r="0" b="0"/>
          <a:pathLst>
            <a:path>
              <a:moveTo>
                <a:pt x="0" y="119845"/>
              </a:moveTo>
              <a:lnTo>
                <a:pt x="1342265" y="119845"/>
              </a:lnTo>
              <a:lnTo>
                <a:pt x="1342265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C7482-045C-E842-BA13-3EAF76CADBEB}">
      <dsp:nvSpPr>
        <dsp:cNvPr id="0" name=""/>
        <dsp:cNvSpPr/>
      </dsp:nvSpPr>
      <dsp:spPr>
        <a:xfrm>
          <a:off x="3070190" y="1708150"/>
          <a:ext cx="2684531" cy="1160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2779" y="0"/>
              </a:lnTo>
              <a:lnTo>
                <a:pt x="2492779" y="1160276"/>
              </a:lnTo>
              <a:lnTo>
                <a:pt x="2684531" y="1160276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9BF01-E956-414C-A147-052FABD31FB8}">
      <dsp:nvSpPr>
        <dsp:cNvPr id="0" name=""/>
        <dsp:cNvSpPr/>
      </dsp:nvSpPr>
      <dsp:spPr>
        <a:xfrm>
          <a:off x="3070190" y="1544858"/>
          <a:ext cx="2684531" cy="163291"/>
        </a:xfrm>
        <a:custGeom>
          <a:avLst/>
          <a:gdLst/>
          <a:ahLst/>
          <a:cxnLst/>
          <a:rect l="0" t="0" r="0" b="0"/>
          <a:pathLst>
            <a:path>
              <a:moveTo>
                <a:pt x="0" y="163291"/>
              </a:moveTo>
              <a:lnTo>
                <a:pt x="2492779" y="163291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530E6-AAB5-3546-9A10-FF24FB889121}">
      <dsp:nvSpPr>
        <dsp:cNvPr id="0" name=""/>
        <dsp:cNvSpPr/>
      </dsp:nvSpPr>
      <dsp:spPr>
        <a:xfrm>
          <a:off x="3070190" y="384582"/>
          <a:ext cx="2684531" cy="1323567"/>
        </a:xfrm>
        <a:custGeom>
          <a:avLst/>
          <a:gdLst/>
          <a:ahLst/>
          <a:cxnLst/>
          <a:rect l="0" t="0" r="0" b="0"/>
          <a:pathLst>
            <a:path>
              <a:moveTo>
                <a:pt x="0" y="1323567"/>
              </a:moveTo>
              <a:lnTo>
                <a:pt x="2492779" y="1323567"/>
              </a:lnTo>
              <a:lnTo>
                <a:pt x="2492779" y="0"/>
              </a:lnTo>
              <a:lnTo>
                <a:pt x="2684531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C46223-1043-2241-9D36-F25F9F2E49F0}">
      <dsp:nvSpPr>
        <dsp:cNvPr id="0" name=""/>
        <dsp:cNvSpPr/>
      </dsp:nvSpPr>
      <dsp:spPr>
        <a:xfrm>
          <a:off x="1152668" y="997096"/>
          <a:ext cx="1917522" cy="14221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/>
            <a:t>6. Low Physical Effort adapted to Varying Physical Activity</a:t>
          </a:r>
        </a:p>
      </dsp:txBody>
      <dsp:txXfrm>
        <a:off x="1152668" y="997096"/>
        <a:ext cx="1917522" cy="1422107"/>
      </dsp:txXfrm>
    </dsp:sp>
    <dsp:sp modelId="{1A122681-B35E-0A42-BC6C-E7143C84DAC0}">
      <dsp:nvSpPr>
        <dsp:cNvPr id="0" name=""/>
        <dsp:cNvSpPr/>
      </dsp:nvSpPr>
      <dsp:spPr>
        <a:xfrm>
          <a:off x="5754722" y="1465"/>
          <a:ext cx="1917522" cy="76623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Sufficient resources to ensure availability at all times (Rice, 2014)</a:t>
          </a:r>
        </a:p>
      </dsp:txBody>
      <dsp:txXfrm>
        <a:off x="5754722" y="1465"/>
        <a:ext cx="1917522" cy="766233"/>
      </dsp:txXfrm>
    </dsp:sp>
    <dsp:sp modelId="{B83D63B6-F676-DE4F-8F89-7560216C1214}">
      <dsp:nvSpPr>
        <dsp:cNvPr id="0" name=""/>
        <dsp:cNvSpPr/>
      </dsp:nvSpPr>
      <dsp:spPr>
        <a:xfrm>
          <a:off x="5754722" y="1007389"/>
          <a:ext cx="1917522" cy="107493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Different</a:t>
          </a:r>
          <a:r>
            <a:rPr lang="en-US" sz="1200" kern="1200" baseline="0"/>
            <a:t> tours available such as nature based, mild activities to extreme adventure activities</a:t>
          </a:r>
          <a:endParaRPr lang="en-US" sz="1200" kern="1200"/>
        </a:p>
      </dsp:txBody>
      <dsp:txXfrm>
        <a:off x="5754722" y="1007389"/>
        <a:ext cx="1917522" cy="1074938"/>
      </dsp:txXfrm>
    </dsp:sp>
    <dsp:sp modelId="{0F8E5618-B142-FE40-83B8-57F5EEA92DA4}">
      <dsp:nvSpPr>
        <dsp:cNvPr id="0" name=""/>
        <dsp:cNvSpPr/>
      </dsp:nvSpPr>
      <dsp:spPr>
        <a:xfrm>
          <a:off x="5754722" y="2322017"/>
          <a:ext cx="1917522" cy="109281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Adaptability: options to change lengths of walks, exit routes, provide assistance if asked for</a:t>
          </a:r>
        </a:p>
      </dsp:txBody>
      <dsp:txXfrm>
        <a:off x="5754722" y="2322017"/>
        <a:ext cx="1917522" cy="1092816"/>
      </dsp:txXfrm>
    </dsp:sp>
    <dsp:sp modelId="{45CEB3F6-E8C6-1546-8B7C-474B8939F488}">
      <dsp:nvSpPr>
        <dsp:cNvPr id="0" name=""/>
        <dsp:cNvSpPr/>
      </dsp:nvSpPr>
      <dsp:spPr>
        <a:xfrm>
          <a:off x="3453695" y="700984"/>
          <a:ext cx="1917522" cy="8873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Design</a:t>
          </a:r>
          <a:r>
            <a:rPr lang="en-US" sz="1200" kern="1200" baseline="0"/>
            <a:t> can be used efficiently and comfortably with minimum fatigue</a:t>
          </a:r>
          <a:endParaRPr lang="en-US" sz="1200" kern="1200"/>
        </a:p>
      </dsp:txBody>
      <dsp:txXfrm>
        <a:off x="3453695" y="700984"/>
        <a:ext cx="1917522" cy="8873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946-1734-D444-8246-B0B32C19767F}">
      <dsp:nvSpPr>
        <dsp:cNvPr id="0" name=""/>
        <dsp:cNvSpPr/>
      </dsp:nvSpPr>
      <dsp:spPr>
        <a:xfrm>
          <a:off x="4478905" y="1717220"/>
          <a:ext cx="1205912" cy="107670"/>
        </a:xfrm>
        <a:custGeom>
          <a:avLst/>
          <a:gdLst/>
          <a:ahLst/>
          <a:cxnLst/>
          <a:rect l="0" t="0" r="0" b="0"/>
          <a:pathLst>
            <a:path>
              <a:moveTo>
                <a:pt x="0" y="107670"/>
              </a:moveTo>
              <a:lnTo>
                <a:pt x="1205912" y="107670"/>
              </a:lnTo>
              <a:lnTo>
                <a:pt x="1205912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C7482-045C-E842-BA13-3EAF76CADBEB}">
      <dsp:nvSpPr>
        <dsp:cNvPr id="0" name=""/>
        <dsp:cNvSpPr/>
      </dsp:nvSpPr>
      <dsp:spPr>
        <a:xfrm>
          <a:off x="4478905" y="1824891"/>
          <a:ext cx="2411825" cy="1170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39552" y="0"/>
              </a:lnTo>
              <a:lnTo>
                <a:pt x="2239552" y="1170800"/>
              </a:lnTo>
              <a:lnTo>
                <a:pt x="2411825" y="117080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19BF01-E956-414C-A147-052FABD31FB8}">
      <dsp:nvSpPr>
        <dsp:cNvPr id="0" name=""/>
        <dsp:cNvSpPr/>
      </dsp:nvSpPr>
      <dsp:spPr>
        <a:xfrm>
          <a:off x="4478905" y="1555036"/>
          <a:ext cx="2411825" cy="269854"/>
        </a:xfrm>
        <a:custGeom>
          <a:avLst/>
          <a:gdLst/>
          <a:ahLst/>
          <a:cxnLst/>
          <a:rect l="0" t="0" r="0" b="0"/>
          <a:pathLst>
            <a:path>
              <a:moveTo>
                <a:pt x="0" y="269854"/>
              </a:moveTo>
              <a:lnTo>
                <a:pt x="2239552" y="269854"/>
              </a:lnTo>
              <a:lnTo>
                <a:pt x="2239552" y="0"/>
              </a:lnTo>
              <a:lnTo>
                <a:pt x="2411825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F530E6-AAB5-3546-9A10-FF24FB889121}">
      <dsp:nvSpPr>
        <dsp:cNvPr id="0" name=""/>
        <dsp:cNvSpPr/>
      </dsp:nvSpPr>
      <dsp:spPr>
        <a:xfrm>
          <a:off x="4478905" y="384236"/>
          <a:ext cx="2411825" cy="1440654"/>
        </a:xfrm>
        <a:custGeom>
          <a:avLst/>
          <a:gdLst/>
          <a:ahLst/>
          <a:cxnLst/>
          <a:rect l="0" t="0" r="0" b="0"/>
          <a:pathLst>
            <a:path>
              <a:moveTo>
                <a:pt x="0" y="1440654"/>
              </a:moveTo>
              <a:lnTo>
                <a:pt x="2239552" y="1440654"/>
              </a:lnTo>
              <a:lnTo>
                <a:pt x="2239552" y="0"/>
              </a:lnTo>
              <a:lnTo>
                <a:pt x="2411825" y="0"/>
              </a:lnTo>
            </a:path>
          </a:pathLst>
        </a:custGeom>
        <a:noFill/>
        <a:ln w="95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C46223-1043-2241-9D36-F25F9F2E49F0}">
      <dsp:nvSpPr>
        <dsp:cNvPr id="0" name=""/>
        <dsp:cNvSpPr/>
      </dsp:nvSpPr>
      <dsp:spPr>
        <a:xfrm>
          <a:off x="1342532" y="834097"/>
          <a:ext cx="3136372" cy="198158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7. Size and Space for Approach </a:t>
          </a:r>
          <a:r>
            <a:rPr lang="en-US" sz="1600" kern="1200" dirty="0" err="1"/>
            <a:t>adapated</a:t>
          </a:r>
          <a:r>
            <a:rPr lang="en-US" sz="1600" kern="1200" dirty="0"/>
            <a:t> to Size and Maintenance of the Space</a:t>
          </a:r>
        </a:p>
      </dsp:txBody>
      <dsp:txXfrm>
        <a:off x="1342532" y="834097"/>
        <a:ext cx="3136372" cy="1981588"/>
      </dsp:txXfrm>
    </dsp:sp>
    <dsp:sp modelId="{1A122681-B35E-0A42-BC6C-E7143C84DAC0}">
      <dsp:nvSpPr>
        <dsp:cNvPr id="0" name=""/>
        <dsp:cNvSpPr/>
      </dsp:nvSpPr>
      <dsp:spPr>
        <a:xfrm>
          <a:off x="6890730" y="40038"/>
          <a:ext cx="1722732" cy="68839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Equipment available or that is adaptable to all shapes and sizes</a:t>
          </a:r>
        </a:p>
      </dsp:txBody>
      <dsp:txXfrm>
        <a:off x="6890730" y="40038"/>
        <a:ext cx="1722732" cy="688396"/>
      </dsp:txXfrm>
    </dsp:sp>
    <dsp:sp modelId="{B83D63B6-F676-DE4F-8F89-7560216C1214}">
      <dsp:nvSpPr>
        <dsp:cNvPr id="0" name=""/>
        <dsp:cNvSpPr/>
      </dsp:nvSpPr>
      <dsp:spPr>
        <a:xfrm>
          <a:off x="6890730" y="943776"/>
          <a:ext cx="1722732" cy="122252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Guides</a:t>
          </a:r>
          <a:r>
            <a:rPr lang="en-US" sz="1200" kern="1200" baseline="0"/>
            <a:t> are thoroughly trained on making size adjustments that are double checked by another guide and re-checked continuously on tour</a:t>
          </a:r>
          <a:endParaRPr lang="en-US" sz="1200" kern="1200"/>
        </a:p>
      </dsp:txBody>
      <dsp:txXfrm>
        <a:off x="6890730" y="943776"/>
        <a:ext cx="1722732" cy="1222520"/>
      </dsp:txXfrm>
    </dsp:sp>
    <dsp:sp modelId="{0F8E5618-B142-FE40-83B8-57F5EEA92DA4}">
      <dsp:nvSpPr>
        <dsp:cNvPr id="0" name=""/>
        <dsp:cNvSpPr/>
      </dsp:nvSpPr>
      <dsp:spPr>
        <a:xfrm>
          <a:off x="6890730" y="2381638"/>
          <a:ext cx="1722732" cy="12281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Activity</a:t>
          </a:r>
          <a:r>
            <a:rPr lang="en-US" sz="1200" kern="1200" baseline="0"/>
            <a:t> spaces such as the water or trails need to be physically and visually checked by guides every morning for obstacles and safe conditions for use</a:t>
          </a:r>
          <a:endParaRPr lang="en-US" sz="1200" kern="1200"/>
        </a:p>
      </dsp:txBody>
      <dsp:txXfrm>
        <a:off x="6890730" y="2381638"/>
        <a:ext cx="1722732" cy="1228105"/>
      </dsp:txXfrm>
    </dsp:sp>
    <dsp:sp modelId="{45CEB3F6-E8C6-1546-8B7C-474B8939F488}">
      <dsp:nvSpPr>
        <dsp:cNvPr id="0" name=""/>
        <dsp:cNvSpPr/>
      </dsp:nvSpPr>
      <dsp:spPr>
        <a:xfrm>
          <a:off x="4823451" y="2521"/>
          <a:ext cx="1722732" cy="17146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/>
            <a:t>Appropriate</a:t>
          </a:r>
          <a:r>
            <a:rPr lang="en-US" sz="1200" kern="1200" baseline="0"/>
            <a:t> size and space is provide for apporach, reach, manipulation, and use regardless of the user's body size, posture or mobility </a:t>
          </a:r>
          <a:endParaRPr lang="en-US" sz="1200" kern="1200"/>
        </a:p>
      </dsp:txBody>
      <dsp:txXfrm>
        <a:off x="4823451" y="2521"/>
        <a:ext cx="1722732" cy="1714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94123-3160-4B4D-904B-4F4332033950}" type="datetimeFigureOut">
              <a:rPr lang="en-US" smtClean="0"/>
              <a:t>1/31/17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D892A-6533-C94A-A55E-8FF03D0C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5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1/31/17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2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4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7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drobertscampus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hyperlink" Target="https://www.youtube.com/watch?v=0Rrb9_GPZtQ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6700828" y="402165"/>
              <a:ext cx="5067838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36" y="1156226"/>
            <a:ext cx="4828707" cy="456312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7" y="629265"/>
            <a:ext cx="5322579" cy="2507474"/>
          </a:xfrm>
        </p:spPr>
        <p:txBody>
          <a:bodyPr>
            <a:normAutofit/>
          </a:bodyPr>
          <a:lstStyle/>
          <a:p>
            <a:r>
              <a:rPr lang="en-US" dirty="0" smtClean="0"/>
              <a:t>Inclusive Tourism Design: Toolkit for Managers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98" y="1840375"/>
            <a:ext cx="5132439" cy="4390102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Universal Design and Inclusive Design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Sustainability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Application to Tourism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Application to Tourism businesses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Equitable Use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86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Flexibility in Design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290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and Intuitive Use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21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Perceptible Information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2190635"/>
              </p:ext>
            </p:extLst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088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 Tolerance for Error at the Fault of the Company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374168"/>
              </p:ext>
            </p:extLst>
          </p:nvPr>
        </p:nvGraphicFramePr>
        <p:xfrm>
          <a:off x="1155700" y="1828800"/>
          <a:ext cx="9550882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47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Varying Physical Activity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155700" y="2603500"/>
          <a:ext cx="8824913" cy="341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37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and Maintenance of the Space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70027"/>
              </p:ext>
            </p:extLst>
          </p:nvPr>
        </p:nvGraphicFramePr>
        <p:xfrm>
          <a:off x="1155700" y="2407534"/>
          <a:ext cx="9955996" cy="3612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58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Inclusive Design in Tourism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Inclusive Design Research Centre 2016: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-one size fits one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-tailored and customized tours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-digital realm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-impact beyond intended audience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-diverse perspectives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Insights!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022055" y="2210765"/>
            <a:ext cx="5703099" cy="435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2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l="1514" r="720"/>
          <a:stretch/>
        </p:blipFill>
        <p:spPr>
          <a:xfrm>
            <a:off x="5181236" y="803750"/>
            <a:ext cx="6391533" cy="5250498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712010" cy="16933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Tintagel Castle </a:t>
            </a:r>
            <a:r>
              <a:rPr lang="en-US" dirty="0" smtClean="0"/>
              <a:t>(example of sustainability challenges)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4955" y="2895600"/>
            <a:ext cx="3133726" cy="3124200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 </a:t>
            </a:r>
            <a:r>
              <a:rPr lang="en-US" dirty="0" smtClean="0">
                <a:solidFill>
                  <a:schemeClr val="bg1"/>
                </a:solidFill>
              </a:rPr>
              <a:t>you think the tourist with a disability can supplement this experience through going to the visitor </a:t>
            </a:r>
            <a:r>
              <a:rPr lang="en-US" dirty="0" err="1" smtClean="0">
                <a:solidFill>
                  <a:schemeClr val="bg1"/>
                </a:solidFill>
              </a:rPr>
              <a:t>centre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7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7"/>
            <a:ext cx="8761413" cy="970879"/>
          </a:xfrm>
        </p:spPr>
        <p:txBody>
          <a:bodyPr/>
          <a:lstStyle/>
          <a:p>
            <a:r>
              <a:rPr lang="en-US" dirty="0" smtClean="0"/>
              <a:t>Universal Design: Application to </a:t>
            </a:r>
            <a:r>
              <a:rPr lang="en-US" dirty="0" smtClean="0"/>
              <a:t>Sustainable Tourism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Conservation vs. Social Inclusion</a:t>
            </a:r>
          </a:p>
          <a:p>
            <a:r>
              <a:rPr lang="en-US" dirty="0" smtClean="0"/>
              <a:t>Degradation </a:t>
            </a:r>
            <a:r>
              <a:rPr lang="en-US" dirty="0"/>
              <a:t>of traditional aesthetics before disability legislation</a:t>
            </a:r>
          </a:p>
          <a:p>
            <a:r>
              <a:rPr lang="en-US" dirty="0"/>
              <a:t>Different entry access points eliminated</a:t>
            </a:r>
          </a:p>
          <a:p>
            <a:r>
              <a:rPr lang="en-US" dirty="0" smtClean="0"/>
              <a:t>Physical</a:t>
            </a:r>
            <a:r>
              <a:rPr lang="en-US" dirty="0"/>
              <a:t>, Sensory and Communication access</a:t>
            </a:r>
          </a:p>
          <a:p>
            <a:r>
              <a:rPr lang="en-US" dirty="0"/>
              <a:t>Sensitive installation of accessible </a:t>
            </a:r>
            <a:r>
              <a:rPr lang="en-US" dirty="0" smtClean="0"/>
              <a:t>amenities</a:t>
            </a:r>
          </a:p>
          <a:p>
            <a:r>
              <a:rPr lang="en-US" dirty="0"/>
              <a:t>Provisions to make buildings accessible and usable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47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/>
          <a:srcRect t="5781" r="1" b="3948"/>
          <a:stretch/>
        </p:blipFill>
        <p:spPr>
          <a:xfrm>
            <a:off x="5029200" y="803751"/>
            <a:ext cx="6556940" cy="5250498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US" dirty="0" smtClean="0"/>
              <a:t>Agenda: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Background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My research idea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Group-based discussions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Communication Technology Systems: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4227274" cy="3416300"/>
          </a:xfrm>
        </p:spPr>
        <p:txBody>
          <a:bodyPr/>
          <a:lstStyle/>
          <a:p>
            <a:r>
              <a:rPr lang="en-US" dirty="0" smtClean="0"/>
              <a:t>How do you think they can play a positive role in the tourism industry in all stages of the process? </a:t>
            </a:r>
          </a:p>
          <a:p>
            <a:r>
              <a:rPr lang="en-US" dirty="0" smtClean="0"/>
              <a:t>Pre trip</a:t>
            </a:r>
          </a:p>
          <a:p>
            <a:r>
              <a:rPr lang="en-US" dirty="0" smtClean="0"/>
              <a:t>Safety/Waiver Experience</a:t>
            </a:r>
          </a:p>
          <a:p>
            <a:r>
              <a:rPr lang="en-US" dirty="0" smtClean="0"/>
              <a:t>Actual Experience</a:t>
            </a:r>
          </a:p>
          <a:p>
            <a:r>
              <a:rPr lang="en-US" dirty="0" smtClean="0"/>
              <a:t>Post Trip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065" y="2019311"/>
            <a:ext cx="6258356" cy="44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Sustainability Lens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06" r="1" b="2143"/>
          <a:stretch/>
        </p:blipFill>
        <p:spPr>
          <a:xfrm>
            <a:off x="3490772" y="2603500"/>
            <a:ext cx="4567377" cy="375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3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07" y="1796720"/>
            <a:ext cx="6391533" cy="3264559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Social and </a:t>
            </a:r>
            <a:r>
              <a:rPr lang="en-US" sz="3300" dirty="0" err="1"/>
              <a:t>Equitalble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CA">
                <a:solidFill>
                  <a:schemeClr val="bg1"/>
                </a:solidFill>
              </a:rPr>
              <a:t>“It is too organized as a team and you are immmeditately identifed  as a blind person.  We may as well have put a sign up”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Booking Issues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688" y="2603500"/>
            <a:ext cx="5516937" cy="3416300"/>
          </a:xfrm>
        </p:spPr>
      </p:pic>
    </p:spTree>
    <p:extLst>
      <p:ext uri="{BB962C8B-B14F-4D97-AF65-F5344CB8AC3E}">
        <p14:creationId xmlns:p14="http://schemas.microsoft.com/office/powerpoint/2010/main" val="200289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07" y="2110746"/>
            <a:ext cx="6391533" cy="2636507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500" dirty="0"/>
              <a:t>Enhancing the Tourist Experience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Staff training for everybody</a:t>
            </a:r>
          </a:p>
          <a:p>
            <a:r>
              <a:rPr lang="en-US">
                <a:solidFill>
                  <a:schemeClr val="bg1"/>
                </a:solidFill>
              </a:rPr>
              <a:t>Experience with specialized equipment prior</a:t>
            </a:r>
          </a:p>
          <a:p>
            <a:r>
              <a:rPr lang="en-US">
                <a:solidFill>
                  <a:schemeClr val="bg1"/>
                </a:solidFill>
              </a:rPr>
              <a:t>Meetings about any safety or satisfaction issues that arise</a:t>
            </a:r>
          </a:p>
          <a:p>
            <a:r>
              <a:rPr lang="en-US">
                <a:solidFill>
                  <a:schemeClr val="bg1"/>
                </a:solidFill>
              </a:rPr>
              <a:t>If you don’t know, ask</a:t>
            </a:r>
          </a:p>
        </p:txBody>
      </p:sp>
    </p:spTree>
    <p:extLst>
      <p:ext uri="{BB962C8B-B14F-4D97-AF65-F5344CB8AC3E}">
        <p14:creationId xmlns:p14="http://schemas.microsoft.com/office/powerpoint/2010/main" val="103202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36" y="815326"/>
            <a:ext cx="6360875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Economic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Start-up costs</a:t>
            </a:r>
          </a:p>
          <a:p>
            <a:r>
              <a:rPr lang="en-US" dirty="0">
                <a:solidFill>
                  <a:schemeClr val="bg1"/>
                </a:solidFill>
              </a:rPr>
              <a:t>Less tours in a </a:t>
            </a:r>
            <a:r>
              <a:rPr lang="en-US" dirty="0" smtClean="0">
                <a:solidFill>
                  <a:schemeClr val="bg1"/>
                </a:solidFill>
              </a:rPr>
              <a:t>day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Support staff required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If a discount is offered for people with a disability, if people start to take advantage</a:t>
            </a:r>
          </a:p>
        </p:txBody>
      </p:sp>
    </p:spTree>
    <p:extLst>
      <p:ext uri="{BB962C8B-B14F-4D97-AF65-F5344CB8AC3E}">
        <p14:creationId xmlns:p14="http://schemas.microsoft.com/office/powerpoint/2010/main" val="64353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07" y="803751"/>
            <a:ext cx="6087533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Economic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Viable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Strong </a:t>
            </a:r>
            <a:r>
              <a:rPr lang="en-US" dirty="0">
                <a:solidFill>
                  <a:schemeClr val="bg1"/>
                </a:solidFill>
              </a:rPr>
              <a:t>business strategy</a:t>
            </a:r>
          </a:p>
          <a:p>
            <a:r>
              <a:rPr lang="en-US" dirty="0">
                <a:solidFill>
                  <a:schemeClr val="bg1"/>
                </a:solidFill>
              </a:rPr>
              <a:t>Competitive advantage</a:t>
            </a:r>
          </a:p>
          <a:p>
            <a:r>
              <a:rPr lang="en-US" dirty="0">
                <a:solidFill>
                  <a:schemeClr val="bg1"/>
                </a:solidFill>
              </a:rPr>
              <a:t>Baby-boomer market</a:t>
            </a:r>
          </a:p>
          <a:p>
            <a:r>
              <a:rPr lang="en-US" dirty="0">
                <a:solidFill>
                  <a:schemeClr val="bg1"/>
                </a:solidFill>
              </a:rPr>
              <a:t>Long-term economic gain can outweigh start-up costs</a:t>
            </a:r>
          </a:p>
        </p:txBody>
      </p:sp>
    </p:spTree>
    <p:extLst>
      <p:ext uri="{BB962C8B-B14F-4D97-AF65-F5344CB8AC3E}">
        <p14:creationId xmlns:p14="http://schemas.microsoft.com/office/powerpoint/2010/main" val="30690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07" y="1295826"/>
            <a:ext cx="6391533" cy="426634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Environmental critique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Emergency and safety plans for people with disabilities</a:t>
            </a:r>
          </a:p>
          <a:p>
            <a:r>
              <a:rPr lang="en-US" dirty="0">
                <a:solidFill>
                  <a:schemeClr val="bg1"/>
                </a:solidFill>
              </a:rPr>
              <a:t>Accessibility in old towns, neo-colonial </a:t>
            </a:r>
            <a:r>
              <a:rPr lang="en-US" dirty="0" smtClean="0">
                <a:solidFill>
                  <a:schemeClr val="bg1"/>
                </a:solidFill>
              </a:rPr>
              <a:t>cities, heritage sites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Transportation services to a </a:t>
            </a:r>
            <a:r>
              <a:rPr lang="en-US" dirty="0" smtClean="0">
                <a:solidFill>
                  <a:schemeClr val="bg1"/>
                </a:solidFill>
              </a:rPr>
              <a:t>destination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Entire destination experiences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564" r="2744" b="-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500" dirty="0"/>
              <a:t>Best Practice in Environmental design in Tourism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Not just the final service but the entire experience: airport transfers, hotel rooms, accessible vehicles, restaurants, adapted toilets and professional staff</a:t>
            </a:r>
          </a:p>
          <a:p>
            <a:r>
              <a:rPr lang="en-US" dirty="0">
                <a:solidFill>
                  <a:schemeClr val="bg1"/>
                </a:solidFill>
              </a:rPr>
              <a:t>Coordination and partnerships between leaders in the </a:t>
            </a:r>
            <a:r>
              <a:rPr lang="en-US" dirty="0" smtClean="0">
                <a:solidFill>
                  <a:schemeClr val="bg1"/>
                </a:solidFill>
              </a:rPr>
              <a:t>industry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Bearable (carrying capacity)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4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308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At your own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https://www.youtube.com/watch?v=vseXEMoOMBc</a:t>
            </a:r>
          </a:p>
        </p:txBody>
      </p:sp>
    </p:spTree>
    <p:extLst>
      <p:ext uri="{BB962C8B-B14F-4D97-AF65-F5344CB8AC3E}">
        <p14:creationId xmlns:p14="http://schemas.microsoft.com/office/powerpoint/2010/main" val="55767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" name="Rectangle 2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Oval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3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124" y="803751"/>
            <a:ext cx="5250498" cy="5250498"/>
          </a:xfrm>
          <a:prstGeom prst="rect">
            <a:avLst/>
          </a:prstGeom>
        </p:spPr>
      </p:pic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My Background</a:t>
            </a:r>
          </a:p>
        </p:txBody>
      </p:sp>
    </p:spTree>
    <p:extLst>
      <p:ext uri="{BB962C8B-B14F-4D97-AF65-F5344CB8AC3E}">
        <p14:creationId xmlns:p14="http://schemas.microsoft.com/office/powerpoint/2010/main" val="36531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8703" b="2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US" dirty="0"/>
              <a:t>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Personal Choice</a:t>
            </a:r>
          </a:p>
          <a:p>
            <a:r>
              <a:rPr lang="en-US">
                <a:solidFill>
                  <a:schemeClr val="bg1"/>
                </a:solidFill>
              </a:rPr>
              <a:t>Tendency to overprotect</a:t>
            </a:r>
          </a:p>
          <a:p>
            <a:r>
              <a:rPr lang="en-US">
                <a:solidFill>
                  <a:schemeClr val="bg1"/>
                </a:solidFill>
              </a:rPr>
              <a:t>The ‘what if’ mentality</a:t>
            </a:r>
          </a:p>
          <a:p>
            <a:r>
              <a:rPr lang="en-US">
                <a:solidFill>
                  <a:schemeClr val="bg1"/>
                </a:solidFill>
              </a:rPr>
              <a:t>Don</a:t>
            </a:r>
            <a:r>
              <a:rPr lang="uk-UA">
                <a:solidFill>
                  <a:schemeClr val="bg1"/>
                </a:solidFill>
              </a:rPr>
              <a:t>’</a:t>
            </a:r>
            <a:r>
              <a:rPr lang="en-US">
                <a:solidFill>
                  <a:schemeClr val="bg1"/>
                </a:solidFill>
              </a:rPr>
              <a:t>t judge a book by it’s cover or it’s title </a:t>
            </a:r>
          </a:p>
        </p:txBody>
      </p:sp>
    </p:spTree>
    <p:extLst>
      <p:ext uri="{BB962C8B-B14F-4D97-AF65-F5344CB8AC3E}">
        <p14:creationId xmlns:p14="http://schemas.microsoft.com/office/powerpoint/2010/main" val="572743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832" r="12913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HealthCare in Other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Emergency Scenarios</a:t>
            </a:r>
          </a:p>
          <a:p>
            <a:r>
              <a:rPr lang="en-US">
                <a:solidFill>
                  <a:schemeClr val="bg1"/>
                </a:solidFill>
              </a:rPr>
              <a:t>Helicopter access</a:t>
            </a:r>
          </a:p>
          <a:p>
            <a:r>
              <a:rPr lang="en-US">
                <a:solidFill>
                  <a:schemeClr val="bg1"/>
                </a:solidFill>
              </a:rPr>
              <a:t>Insurance policies</a:t>
            </a:r>
          </a:p>
        </p:txBody>
      </p:sp>
    </p:spTree>
    <p:extLst>
      <p:ext uri="{BB962C8B-B14F-4D97-AF65-F5344CB8AC3E}">
        <p14:creationId xmlns:p14="http://schemas.microsoft.com/office/powerpoint/2010/main" val="3137202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921" r="2" b="7933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Can you provide the group with an example of a time you witnessed an accessibility issue in tourism or at a destination?</a:t>
            </a:r>
          </a:p>
        </p:txBody>
      </p:sp>
    </p:spTree>
    <p:extLst>
      <p:ext uri="{BB962C8B-B14F-4D97-AF65-F5344CB8AC3E}">
        <p14:creationId xmlns:p14="http://schemas.microsoft.com/office/powerpoint/2010/main" val="31314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07" y="968260"/>
            <a:ext cx="6391533" cy="492148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Management </a:t>
            </a:r>
            <a:r>
              <a:rPr lang="en-US" sz="3100" dirty="0" smtClean="0"/>
              <a:t>Toolkit: Graphic Design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How do you think tourism businesses can promote accessibility using graphic and communication design? </a:t>
            </a:r>
          </a:p>
          <a:p>
            <a:r>
              <a:rPr lang="en-US" dirty="0">
                <a:solidFill>
                  <a:schemeClr val="bg1"/>
                </a:solidFill>
              </a:rPr>
              <a:t>Website</a:t>
            </a:r>
          </a:p>
          <a:p>
            <a:r>
              <a:rPr lang="en-US" dirty="0">
                <a:solidFill>
                  <a:schemeClr val="bg1"/>
                </a:solidFill>
              </a:rPr>
              <a:t>Travel retail and wholesale </a:t>
            </a:r>
            <a:r>
              <a:rPr lang="en-US" dirty="0" smtClean="0">
                <a:solidFill>
                  <a:schemeClr val="bg1"/>
                </a:solidFill>
              </a:rPr>
              <a:t>sites</a:t>
            </a:r>
          </a:p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www.go-nepal.com</a:t>
            </a:r>
            <a:r>
              <a:rPr lang="en-US" dirty="0">
                <a:solidFill>
                  <a:schemeClr val="bg1"/>
                </a:solidFill>
              </a:rPr>
              <a:t>/destination/</a:t>
            </a:r>
            <a:r>
              <a:rPr lang="en-US" dirty="0" err="1">
                <a:solidFill>
                  <a:schemeClr val="bg1"/>
                </a:solidFill>
              </a:rPr>
              <a:t>nepal.html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76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338" r="7580" b="-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Management Toolkit: Whole Destination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Building partnerships and a community</a:t>
            </a:r>
          </a:p>
          <a:p>
            <a:r>
              <a:rPr lang="en-US" dirty="0">
                <a:solidFill>
                  <a:schemeClr val="bg1"/>
                </a:solidFill>
              </a:rPr>
              <a:t>Building international </a:t>
            </a:r>
            <a:r>
              <a:rPr lang="en-US" dirty="0" smtClean="0">
                <a:solidFill>
                  <a:schemeClr val="bg1"/>
                </a:solidFill>
              </a:rPr>
              <a:t>partnerships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Japan: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www.youtube.com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watch?v</a:t>
            </a:r>
            <a:r>
              <a:rPr lang="en-US" dirty="0">
                <a:solidFill>
                  <a:schemeClr val="bg1"/>
                </a:solidFill>
              </a:rPr>
              <a:t>=</a:t>
            </a:r>
            <a:r>
              <a:rPr lang="en-US" dirty="0" err="1">
                <a:solidFill>
                  <a:schemeClr val="bg1"/>
                </a:solidFill>
              </a:rPr>
              <a:t>xycecbwpIzE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Education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5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440" y="803751"/>
            <a:ext cx="5141867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Management Toolkit: Barriers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How do you tackle equity in countries where there is still a stigma surrounding disability?</a:t>
            </a:r>
          </a:p>
        </p:txBody>
      </p:sp>
    </p:spTree>
    <p:extLst>
      <p:ext uri="{BB962C8B-B14F-4D97-AF65-F5344CB8AC3E}">
        <p14:creationId xmlns:p14="http://schemas.microsoft.com/office/powerpoint/2010/main" val="1021144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446565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537676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226" y="1249293"/>
            <a:ext cx="4125317" cy="4376994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98" y="1828801"/>
            <a:ext cx="6072776" cy="308820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Reliance on secondary sources vs. first hand experience with a mobility device</a:t>
            </a:r>
          </a:p>
          <a:p>
            <a:r>
              <a:rPr lang="en-US" dirty="0">
                <a:solidFill>
                  <a:schemeClr val="bg1"/>
                </a:solidFill>
              </a:rPr>
              <a:t>Some of the experiences mentioned are for people who have the disposable income to participate</a:t>
            </a:r>
          </a:p>
          <a:p>
            <a:r>
              <a:rPr lang="en-US" dirty="0">
                <a:solidFill>
                  <a:schemeClr val="bg1"/>
                </a:solidFill>
              </a:rPr>
              <a:t>New topic </a:t>
            </a:r>
            <a:r>
              <a:rPr lang="en-US" dirty="0" smtClean="0">
                <a:solidFill>
                  <a:schemeClr val="bg1"/>
                </a:solidFill>
              </a:rPr>
              <a:t>area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Part of the adventure, is that it isn’t always 100% predictable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33" y="3087494"/>
            <a:ext cx="4345024" cy="244407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Recommendations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499"/>
            <a:ext cx="5488914" cy="3646829"/>
          </a:xfrm>
        </p:spPr>
        <p:txBody>
          <a:bodyPr anchor="ctr">
            <a:normAutofit/>
          </a:bodyPr>
          <a:lstStyle/>
          <a:p>
            <a:r>
              <a:rPr lang="en-US" sz="1700" dirty="0"/>
              <a:t>1. </a:t>
            </a:r>
            <a:r>
              <a:rPr lang="en-US" sz="1700" dirty="0" smtClean="0"/>
              <a:t>Half to Full day </a:t>
            </a:r>
            <a:r>
              <a:rPr lang="en-US" sz="1700" dirty="0"/>
              <a:t>Sensitivity Training Workshop by people with disabilities</a:t>
            </a:r>
          </a:p>
          <a:p>
            <a:r>
              <a:rPr lang="en-US" sz="1700" dirty="0"/>
              <a:t>2. Discount if part of tour/service is disabling</a:t>
            </a:r>
          </a:p>
          <a:p>
            <a:r>
              <a:rPr lang="en-US" sz="1700" dirty="0"/>
              <a:t>3. </a:t>
            </a:r>
            <a:r>
              <a:rPr lang="en-US" sz="1700" dirty="0" smtClean="0"/>
              <a:t>Support worker can join for free</a:t>
            </a:r>
          </a:p>
          <a:p>
            <a:r>
              <a:rPr lang="en-US" sz="1700" dirty="0" smtClean="0"/>
              <a:t>4</a:t>
            </a:r>
            <a:r>
              <a:rPr lang="en-US" sz="1700" dirty="0"/>
              <a:t>. Service from start to finish (+ receiving feedback)</a:t>
            </a:r>
          </a:p>
          <a:p>
            <a:r>
              <a:rPr lang="en-US" sz="1700" dirty="0"/>
              <a:t>5. People with disabilities in all stages of planning and in the workplace</a:t>
            </a:r>
          </a:p>
          <a:p>
            <a:r>
              <a:rPr lang="en-US" sz="1700" dirty="0"/>
              <a:t>6. Complaint resolution- freebie and notify all staff to avoid future problems</a:t>
            </a:r>
          </a:p>
        </p:txBody>
      </p:sp>
    </p:spTree>
    <p:extLst>
      <p:ext uri="{BB962C8B-B14F-4D97-AF65-F5344CB8AC3E}">
        <p14:creationId xmlns:p14="http://schemas.microsoft.com/office/powerpoint/2010/main" val="30244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Tourism processes are complex!</a:t>
            </a:r>
          </a:p>
          <a:p>
            <a:r>
              <a:rPr lang="en-US" dirty="0" smtClean="0"/>
              <a:t>To better understand the intricate interaction between conservation and inclusion as well as sustainability</a:t>
            </a:r>
          </a:p>
          <a:p>
            <a:r>
              <a:rPr lang="en-US" dirty="0" smtClean="0"/>
              <a:t>To better understand tourist, company and all stakeholder needs within the tourism industry</a:t>
            </a:r>
          </a:p>
          <a:p>
            <a:r>
              <a:rPr lang="en-US" dirty="0" smtClean="0"/>
              <a:t>Attitudinal shift is needed to dismantle stereotypes</a:t>
            </a:r>
          </a:p>
          <a:p>
            <a:r>
              <a:rPr lang="en-US" dirty="0" smtClean="0"/>
              <a:t>Shift towards universal </a:t>
            </a:r>
            <a:r>
              <a:rPr lang="en-US" dirty="0" smtClean="0"/>
              <a:t>design and inclusive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Ed Roberts Campus. (2016). Building Independence from the Ground Up. Retrieved from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www.edrobertscampus.org</a:t>
            </a:r>
            <a:endParaRPr lang="en-US" dirty="0" smtClean="0"/>
          </a:p>
          <a:p>
            <a:r>
              <a:rPr lang="en-US" dirty="0" err="1"/>
              <a:t>Eichhorn</a:t>
            </a:r>
            <a:r>
              <a:rPr lang="en-US" dirty="0"/>
              <a:t>, V., &amp; </a:t>
            </a:r>
            <a:r>
              <a:rPr lang="en-US" dirty="0" err="1"/>
              <a:t>Buhalis</a:t>
            </a:r>
            <a:r>
              <a:rPr lang="en-US" dirty="0"/>
              <a:t>, D. (2011). Accessibility: A key objective for the tourism industry. </a:t>
            </a:r>
            <a:r>
              <a:rPr lang="en-US" i="1" dirty="0"/>
              <a:t>Accessible tourism: Concepts and issues</a:t>
            </a:r>
            <a:r>
              <a:rPr lang="en-US" dirty="0"/>
              <a:t>, 46-61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Mace, R. (1997). </a:t>
            </a:r>
            <a:r>
              <a:rPr lang="en-US" i="1" dirty="0"/>
              <a:t>Universal Design  A review of Universal </a:t>
            </a:r>
            <a:r>
              <a:rPr lang="en-US" i="1" dirty="0" smtClean="0"/>
              <a:t>Design </a:t>
            </a:r>
            <a:r>
              <a:rPr lang="en-US" i="1" dirty="0"/>
              <a:t>conducted by John Paul Harris,  coordinator for  Wyoming  AIM Clearinghouse, Wyoming Institute for Disabilities (WIND)</a:t>
            </a:r>
            <a:r>
              <a:rPr lang="en-US" dirty="0"/>
              <a:t> (Review) (p. 5). North Carolina: Wyoming Institute for Disabilities.</a:t>
            </a:r>
          </a:p>
          <a:p>
            <a:r>
              <a:rPr lang="en-US" dirty="0"/>
              <a:t>OCAD University. (2016). Universal design | OCAD UNIVERSITY. Retrieved November 2, 2016, from http://www2.ocadu.ca/feature/12517/universal-design</a:t>
            </a:r>
          </a:p>
          <a:p>
            <a:r>
              <a:rPr lang="en-US" dirty="0" err="1"/>
              <a:t>Ostroff</a:t>
            </a:r>
            <a:r>
              <a:rPr lang="en-US" dirty="0"/>
              <a:t>, E. (2011). </a:t>
            </a:r>
            <a:r>
              <a:rPr lang="en-US" i="1" dirty="0"/>
              <a:t>Universal design: an evolving paradigm</a:t>
            </a:r>
            <a:r>
              <a:rPr lang="en-US" dirty="0"/>
              <a:t>. McGraw-Hill. </a:t>
            </a:r>
            <a:endParaRPr lang="en-US" dirty="0" smtClean="0"/>
          </a:p>
          <a:p>
            <a:r>
              <a:rPr lang="en-US" dirty="0" err="1"/>
              <a:t>Pearn</a:t>
            </a:r>
            <a:r>
              <a:rPr lang="en-US" dirty="0"/>
              <a:t>, M., </a:t>
            </a:r>
            <a:r>
              <a:rPr lang="en-US" dirty="0" err="1"/>
              <a:t>Buhalis</a:t>
            </a:r>
            <a:r>
              <a:rPr lang="en-US" dirty="0"/>
              <a:t>, D., &amp; Darcy, S. (2011). </a:t>
            </a:r>
            <a:r>
              <a:rPr lang="en-US" i="1" dirty="0"/>
              <a:t>Accessible Tourism: Concepts and Issues</a:t>
            </a:r>
            <a:r>
              <a:rPr lang="en-US" dirty="0"/>
              <a:t>. Channel View Publications. Retrieved from https://</a:t>
            </a:r>
            <a:r>
              <a:rPr lang="en-US" dirty="0" smtClean="0"/>
              <a:t>books-google-</a:t>
            </a:r>
            <a:r>
              <a:rPr lang="en-US" dirty="0" err="1" smtClean="0"/>
              <a:t>ca.ezproxy.library.yorku.ca</a:t>
            </a:r>
            <a:r>
              <a:rPr lang="en-US" dirty="0" smtClean="0"/>
              <a:t>/books/about/</a:t>
            </a:r>
            <a:r>
              <a:rPr lang="en-US" dirty="0" err="1" smtClean="0"/>
              <a:t>Accessible_Tourism_Concepts_and_Issues.html?id</a:t>
            </a:r>
            <a:r>
              <a:rPr lang="en-US" dirty="0" smtClean="0"/>
              <a:t>=B-</a:t>
            </a:r>
            <a:r>
              <a:rPr lang="en-US" dirty="0" err="1" smtClean="0"/>
              <a:t>SeyjdevpwC</a:t>
            </a:r>
            <a:endParaRPr lang="en-US" dirty="0"/>
          </a:p>
          <a:p>
            <a:r>
              <a:rPr lang="en-US" dirty="0"/>
              <a:t>Ray, N. M., &amp; Ryder, M. E. (2003). “</a:t>
            </a:r>
            <a:r>
              <a:rPr lang="en-US" dirty="0" err="1"/>
              <a:t>Ebilities</a:t>
            </a:r>
            <a:r>
              <a:rPr lang="en-US" dirty="0"/>
              <a:t>” tourism: an exploratory discussion of the travel needs and motivations of the mobility-disabled1. </a:t>
            </a:r>
            <a:r>
              <a:rPr lang="en-US" i="1" dirty="0"/>
              <a:t>Tourism Management</a:t>
            </a:r>
            <a:r>
              <a:rPr lang="en-US" dirty="0"/>
              <a:t>, </a:t>
            </a:r>
            <a:r>
              <a:rPr lang="en-US" i="1" dirty="0"/>
              <a:t>24</a:t>
            </a:r>
            <a:r>
              <a:rPr lang="en-US" dirty="0"/>
              <a:t>(1), 57–72. https://</a:t>
            </a:r>
            <a:r>
              <a:rPr lang="en-US" dirty="0" err="1"/>
              <a:t>doi.org</a:t>
            </a:r>
            <a:r>
              <a:rPr lang="en-US" dirty="0"/>
              <a:t>/10.1016/S0261-5177(02)00037-7</a:t>
            </a:r>
          </a:p>
          <a:p>
            <a:r>
              <a:rPr lang="en-US" dirty="0"/>
              <a:t>Song </a:t>
            </a:r>
            <a:r>
              <a:rPr lang="en-US" dirty="0" err="1"/>
              <a:t>Ee</a:t>
            </a:r>
            <a:r>
              <a:rPr lang="en-US" dirty="0"/>
              <a:t> Kim, &amp; Xinran Y. </a:t>
            </a:r>
            <a:r>
              <a:rPr lang="en-US" dirty="0" err="1"/>
              <a:t>Lehto</a:t>
            </a:r>
            <a:r>
              <a:rPr lang="en-US" dirty="0"/>
              <a:t>. (2012). The voice of tourists with mobility disabilities: insights from online customer complaint websites. </a:t>
            </a:r>
            <a:r>
              <a:rPr lang="en-US" i="1" dirty="0"/>
              <a:t>International Journal of Contemporary Hospitality Management</a:t>
            </a:r>
            <a:r>
              <a:rPr lang="en-US" dirty="0"/>
              <a:t>, </a:t>
            </a:r>
            <a:r>
              <a:rPr lang="en-US" i="1" dirty="0"/>
              <a:t>24</a:t>
            </a:r>
            <a:r>
              <a:rPr lang="en-US" dirty="0"/>
              <a:t>(3), 451–476. https://</a:t>
            </a:r>
            <a:r>
              <a:rPr lang="en-US" dirty="0" err="1"/>
              <a:t>doi.org</a:t>
            </a:r>
            <a:r>
              <a:rPr lang="en-US" dirty="0"/>
              <a:t>/10.1108/09596111211217905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146" y="803751"/>
            <a:ext cx="3478454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500" dirty="0"/>
              <a:t>Wildcat Adventure Race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www.youtube.com/watch?v=0Rrb9_GPZtQ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An opportunity in sport to break down barriers between people with disabilities and able bodied people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7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50" r="8017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Group Feedback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If you have any suggestions or constructive criticism for my </a:t>
            </a:r>
            <a:r>
              <a:rPr lang="en-US" dirty="0" smtClean="0">
                <a:solidFill>
                  <a:schemeClr val="bg1"/>
                </a:solidFill>
              </a:rPr>
              <a:t>research, I am open to it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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/>
              </a:rPr>
              <a:t>Future participation opportunity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907" y="803751"/>
            <a:ext cx="6140933" cy="525049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/>
              <a:t>Research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might universal and inclusive design be used together to develop design principles for training resources for managers that can result in accessible and adventurous tourism experiences?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706" r="1" b="2143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Identify whether these design principles are </a:t>
            </a:r>
            <a:r>
              <a:rPr lang="en-US" dirty="0" err="1" smtClean="0">
                <a:solidFill>
                  <a:schemeClr val="bg1"/>
                </a:solidFill>
              </a:rPr>
              <a:t>feasbile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Benefits </a:t>
            </a:r>
            <a:r>
              <a:rPr lang="en-US" dirty="0">
                <a:solidFill>
                  <a:schemeClr val="bg1"/>
                </a:solidFill>
              </a:rPr>
              <a:t>and Barriers </a:t>
            </a:r>
            <a:r>
              <a:rPr lang="en-US" dirty="0" smtClean="0">
                <a:solidFill>
                  <a:schemeClr val="bg1"/>
                </a:solidFill>
              </a:rPr>
              <a:t>from on the ground experience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Recommendations </a:t>
            </a:r>
            <a:r>
              <a:rPr lang="en-US" dirty="0">
                <a:solidFill>
                  <a:schemeClr val="bg1"/>
                </a:solidFill>
              </a:rPr>
              <a:t>for the future </a:t>
            </a:r>
          </a:p>
        </p:txBody>
      </p:sp>
    </p:spTree>
    <p:extLst>
      <p:ext uri="{BB962C8B-B14F-4D97-AF65-F5344CB8AC3E}">
        <p14:creationId xmlns:p14="http://schemas.microsoft.com/office/powerpoint/2010/main" val="10492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inclusive tourism? Why Asia?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right to participate in tourism and sport on an equal basis (Disability Rights Promotion International, 2015)</a:t>
            </a:r>
          </a:p>
          <a:p>
            <a:r>
              <a:rPr lang="en-US" dirty="0" smtClean="0"/>
              <a:t>Tourism for all: Promoting Universal Accessibility (United Nations Tourism Organization, 2016)</a:t>
            </a:r>
          </a:p>
          <a:p>
            <a:r>
              <a:rPr lang="en-US" dirty="0" smtClean="0"/>
              <a:t>One of the fastest growing tourism industries</a:t>
            </a:r>
          </a:p>
          <a:p>
            <a:r>
              <a:rPr lang="en-US" dirty="0" smtClean="0"/>
              <a:t>New accessible adventures outside of the west</a:t>
            </a:r>
          </a:p>
          <a:p>
            <a:r>
              <a:rPr lang="en-US" dirty="0" smtClean="0"/>
              <a:t>Contextual situation in Nepal and Thailand</a:t>
            </a:r>
          </a:p>
          <a:p>
            <a:r>
              <a:rPr lang="en-US" dirty="0" smtClean="0"/>
              <a:t>Thailand: (Chang Mai)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=ZaGk-NMWa58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408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Universal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 environment usable to all people to the greatest extent possible (Mace, 1997)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Greater safety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Increased Comfort</a:t>
            </a:r>
          </a:p>
        </p:txBody>
      </p:sp>
      <p:pic>
        <p:nvPicPr>
          <p:cNvPr id="14" name="Picture 13" descr="../../../../../../../../../Desktop/Geography%20of%20Disability/Assignments/Final%20Assignment/photos/dx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17" y="891149"/>
            <a:ext cx="3631660" cy="46890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465671" y="5972537"/>
            <a:ext cx="230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OCAD,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6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607" y="1431646"/>
            <a:ext cx="6391533" cy="3994708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500" dirty="0"/>
              <a:t>7 Principles to Universal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Equitable Use</a:t>
            </a:r>
          </a:p>
          <a:p>
            <a:r>
              <a:rPr lang="en-US" dirty="0">
                <a:solidFill>
                  <a:schemeClr val="bg1"/>
                </a:solidFill>
              </a:rPr>
              <a:t>2. Flexibility in Design</a:t>
            </a:r>
          </a:p>
          <a:p>
            <a:r>
              <a:rPr lang="en-US" dirty="0">
                <a:solidFill>
                  <a:schemeClr val="bg1"/>
                </a:solidFill>
              </a:rPr>
              <a:t>3. Simple and Intuitive Use</a:t>
            </a:r>
          </a:p>
          <a:p>
            <a:r>
              <a:rPr lang="en-US" dirty="0">
                <a:solidFill>
                  <a:schemeClr val="bg1"/>
                </a:solidFill>
              </a:rPr>
              <a:t>4. Perceptible Information</a:t>
            </a:r>
          </a:p>
          <a:p>
            <a:r>
              <a:rPr lang="en-US" dirty="0">
                <a:solidFill>
                  <a:schemeClr val="bg1"/>
                </a:solidFill>
              </a:rPr>
              <a:t>5. Tolerance for Error</a:t>
            </a:r>
          </a:p>
          <a:p>
            <a:r>
              <a:rPr lang="en-US" dirty="0">
                <a:solidFill>
                  <a:schemeClr val="bg1"/>
                </a:solidFill>
              </a:rPr>
              <a:t>6. Low Physical Effort</a:t>
            </a:r>
          </a:p>
          <a:p>
            <a:r>
              <a:rPr lang="en-US" dirty="0">
                <a:solidFill>
                  <a:schemeClr val="bg1"/>
                </a:solidFill>
              </a:rPr>
              <a:t>7. Size and Space for Approach and Use</a:t>
            </a:r>
          </a:p>
        </p:txBody>
      </p:sp>
    </p:spTree>
    <p:extLst>
      <p:ext uri="{BB962C8B-B14F-4D97-AF65-F5344CB8AC3E}">
        <p14:creationId xmlns:p14="http://schemas.microsoft.com/office/powerpoint/2010/main" val="30493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8770</TotalTime>
  <Words>1621</Words>
  <Application>Microsoft Macintosh PowerPoint</Application>
  <PresentationFormat>Widescreen</PresentationFormat>
  <Paragraphs>199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Century Gothic</vt:lpstr>
      <vt:lpstr>Wingdings</vt:lpstr>
      <vt:lpstr>Wingdings 3</vt:lpstr>
      <vt:lpstr>Arial</vt:lpstr>
      <vt:lpstr>Ion Boardroom</vt:lpstr>
      <vt:lpstr>Inclusive Tourism Design: Toolkit for Managers </vt:lpstr>
      <vt:lpstr>Agenda:</vt:lpstr>
      <vt:lpstr>Introduction</vt:lpstr>
      <vt:lpstr>Wildcat Adventure Race</vt:lpstr>
      <vt:lpstr>Research Question</vt:lpstr>
      <vt:lpstr>Objectives</vt:lpstr>
      <vt:lpstr>Why inclusive tourism? Why Asia?</vt:lpstr>
      <vt:lpstr>Universal Design</vt:lpstr>
      <vt:lpstr>7 Principles to Universal Design</vt:lpstr>
      <vt:lpstr>Equitable Use</vt:lpstr>
      <vt:lpstr>Flexibility in Design</vt:lpstr>
      <vt:lpstr>Simple and Intuitive Use</vt:lpstr>
      <vt:lpstr>Perceptible Information</vt:lpstr>
      <vt:lpstr>Zero Tolerance for Error at the Fault of the Company</vt:lpstr>
      <vt:lpstr>Varying Physical Activity</vt:lpstr>
      <vt:lpstr>Size and Maintenance of the Space</vt:lpstr>
      <vt:lpstr>Inclusive Design in Tourism</vt:lpstr>
      <vt:lpstr>Tintagel Castle (example of sustainability challenges)</vt:lpstr>
      <vt:lpstr>Universal Design: Application to Sustainable Tourism</vt:lpstr>
      <vt:lpstr>Information Communication Technology Systems:</vt:lpstr>
      <vt:lpstr>Sustainability Lens</vt:lpstr>
      <vt:lpstr>Social and Equitalble</vt:lpstr>
      <vt:lpstr>Online Booking Issues</vt:lpstr>
      <vt:lpstr>Enhancing the Tourist Experience </vt:lpstr>
      <vt:lpstr>Economic Costs</vt:lpstr>
      <vt:lpstr>Economic Benefits</vt:lpstr>
      <vt:lpstr>Environmental critique</vt:lpstr>
      <vt:lpstr>Best Practice in Environmental design in Tourism</vt:lpstr>
      <vt:lpstr>At your own Risk</vt:lpstr>
      <vt:lpstr>Risk</vt:lpstr>
      <vt:lpstr>HealthCare in Other countries</vt:lpstr>
      <vt:lpstr>Question</vt:lpstr>
      <vt:lpstr>Management Toolkit: Graphic Design</vt:lpstr>
      <vt:lpstr>Management Toolkit: Whole Destination Experience</vt:lpstr>
      <vt:lpstr>Management Toolkit: Barriers</vt:lpstr>
      <vt:lpstr>Limitations</vt:lpstr>
      <vt:lpstr>Recommendations for the future</vt:lpstr>
      <vt:lpstr>Conclusion</vt:lpstr>
      <vt:lpstr>References</vt:lpstr>
      <vt:lpstr>Group Feedback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Tourism for all:  </dc:title>
  <dc:creator>Emily McIntyre</dc:creator>
  <cp:lastModifiedBy>Emily McIntyre</cp:lastModifiedBy>
  <cp:revision>66</cp:revision>
  <dcterms:created xsi:type="dcterms:W3CDTF">2016-11-25T01:28:34Z</dcterms:created>
  <dcterms:modified xsi:type="dcterms:W3CDTF">2017-02-01T21:17:26Z</dcterms:modified>
</cp:coreProperties>
</file>