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261" r:id="rId3"/>
    <p:sldId id="267" r:id="rId4"/>
    <p:sldId id="270" r:id="rId5"/>
    <p:sldId id="269" r:id="rId6"/>
    <p:sldId id="257" r:id="rId7"/>
    <p:sldId id="268" r:id="rId8"/>
    <p:sldId id="273" r:id="rId9"/>
    <p:sldId id="274" r:id="rId10"/>
    <p:sldId id="275" r:id="rId11"/>
    <p:sldId id="276" r:id="rId12"/>
    <p:sldId id="258" r:id="rId13"/>
    <p:sldId id="264" r:id="rId14"/>
    <p:sldId id="271" r:id="rId15"/>
    <p:sldId id="272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4" d="100"/>
          <a:sy n="84" d="100"/>
        </p:scale>
        <p:origin x="-180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notesMaster" Target="notesMasters/notesMaster1.xml"/><Relationship Id="rId18" Type="http://schemas.openxmlformats.org/officeDocument/2006/relationships/handoutMaster" Target="handoutMasters/handoutMaster1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EF13BE-8171-F64A-B82E-531E27AC69DB}" type="datetimeFigureOut">
              <a:rPr lang="en-US" smtClean="0"/>
              <a:t>2017-07-05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D19832-CD41-9F41-830F-B79894B718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337551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6A5D80-BCB3-C940-BE3F-05C1E8BDEA54}" type="datetimeFigureOut">
              <a:rPr lang="en-US" smtClean="0"/>
              <a:t>2017-07-05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94976C-A910-9545-890F-8F73CC1130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236409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B5EAD-1441-0842-90B3-0C6C82099F49}" type="datetime1">
              <a:rPr lang="en-CA" smtClean="0"/>
              <a:t>2017-07-05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6F6AC-406F-8146-9A6D-32D93D87A8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26863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29928-9B21-3240-9B01-2F4C903424C6}" type="datetime1">
              <a:rPr lang="en-CA" smtClean="0"/>
              <a:t>2017-07-05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6F6AC-406F-8146-9A6D-32D93D87A8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13760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3327A-60D7-5A40-9724-2AD5A03DB12E}" type="datetime1">
              <a:rPr lang="en-CA" smtClean="0"/>
              <a:t>2017-07-05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6F6AC-406F-8146-9A6D-32D93D87A8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3249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CADA0-909C-574A-ABF3-55EAB9B448E0}" type="datetime1">
              <a:rPr lang="en-CA" smtClean="0"/>
              <a:t>2017-07-05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6F6AC-406F-8146-9A6D-32D93D87A8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17809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B8AF3-518A-3445-9DCE-146C286983A8}" type="datetime1">
              <a:rPr lang="en-CA" smtClean="0"/>
              <a:t>2017-07-05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6F6AC-406F-8146-9A6D-32D93D87A8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5817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67977-004D-F942-A35E-65445DBB5ECD}" type="datetime1">
              <a:rPr lang="en-CA" smtClean="0"/>
              <a:t>2017-07-05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6F6AC-406F-8146-9A6D-32D93D87A8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6992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99C6F-18CA-6049-954A-D6B25CB0DAF4}" type="datetime1">
              <a:rPr lang="en-CA" smtClean="0"/>
              <a:t>2017-07-05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6F6AC-406F-8146-9A6D-32D93D87A8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6652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00333-A2F9-8441-9299-42640CDB6168}" type="datetime1">
              <a:rPr lang="en-CA" smtClean="0"/>
              <a:t>2017-07-05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6F6AC-406F-8146-9A6D-32D93D87A8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51064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2AA21-2C30-684A-929B-6B792AAF37DF}" type="datetime1">
              <a:rPr lang="en-CA" smtClean="0"/>
              <a:t>2017-07-05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6F6AC-406F-8146-9A6D-32D93D87A8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293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9237A-8DE8-4F42-8195-57A0B37D3EA2}" type="datetime1">
              <a:rPr lang="en-CA" smtClean="0"/>
              <a:t>2017-07-05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6F6AC-406F-8146-9A6D-32D93D87A8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142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F821B-8B6F-844D-8161-BAD0D95237DD}" type="datetime1">
              <a:rPr lang="en-CA" smtClean="0"/>
              <a:t>2017-07-05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6F6AC-406F-8146-9A6D-32D93D87A8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0498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00AB57-1763-384D-8397-FA8C62816099}" type="datetime1">
              <a:rPr lang="en-CA" smtClean="0"/>
              <a:t>2017-07-05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6F6AC-406F-8146-9A6D-32D93D87A8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2125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Inclusive </a:t>
            </a:r>
            <a:r>
              <a:rPr lang="en-US" dirty="0" smtClean="0"/>
              <a:t>Sports </a:t>
            </a:r>
            <a:r>
              <a:rPr lang="en-US" dirty="0" smtClean="0"/>
              <a:t>&amp; Recreation _ An Innovation </a:t>
            </a:r>
            <a:r>
              <a:rPr lang="en-US" dirty="0" smtClean="0"/>
              <a:t>Design Session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Youth Leadership Group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July 7</a:t>
            </a:r>
            <a:r>
              <a:rPr lang="en-US" baseline="30000" dirty="0" smtClean="0">
                <a:solidFill>
                  <a:srgbClr val="000000"/>
                </a:solidFill>
              </a:rPr>
              <a:t>th</a:t>
            </a:r>
            <a:r>
              <a:rPr lang="en-US" dirty="0" smtClean="0">
                <a:solidFill>
                  <a:srgbClr val="000000"/>
                </a:solidFill>
              </a:rPr>
              <a:t>, </a:t>
            </a:r>
            <a:r>
              <a:rPr lang="en-US" dirty="0" smtClean="0">
                <a:solidFill>
                  <a:srgbClr val="000000"/>
                </a:solidFill>
              </a:rPr>
              <a:t>2017</a:t>
            </a:r>
          </a:p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6F6AC-406F-8146-9A6D-32D93D87A8D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21562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Exercise #4 – Create a Persona</a:t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smtClean="0"/>
              <a:t>20 minutes)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Create </a:t>
            </a:r>
            <a:r>
              <a:rPr lang="en-CA" dirty="0"/>
              <a:t>a persona: An imaginary person with unmet needs related to your team’s challenge. </a:t>
            </a:r>
            <a:endParaRPr lang="en-CA" dirty="0" smtClean="0"/>
          </a:p>
          <a:p>
            <a:r>
              <a:rPr lang="en-CA" dirty="0" smtClean="0"/>
              <a:t>Someone </a:t>
            </a:r>
            <a:r>
              <a:rPr lang="en-CA" dirty="0"/>
              <a:t>with unmet needs inspired by people you know. </a:t>
            </a:r>
            <a:endParaRPr lang="en-CA" dirty="0" smtClean="0"/>
          </a:p>
          <a:p>
            <a:r>
              <a:rPr lang="en-CA" dirty="0" smtClean="0"/>
              <a:t>Use </a:t>
            </a:r>
            <a:r>
              <a:rPr lang="en-CA" dirty="0"/>
              <a:t>any </a:t>
            </a:r>
            <a:r>
              <a:rPr lang="en-CA" dirty="0" smtClean="0"/>
              <a:t>of the supplies </a:t>
            </a:r>
            <a:r>
              <a:rPr lang="en-CA" dirty="0"/>
              <a:t>available such as craft paper, makers, etc. </a:t>
            </a:r>
            <a:r>
              <a:rPr lang="en-CA" dirty="0" smtClean="0"/>
              <a:t>to make your persona.</a:t>
            </a:r>
            <a:endParaRPr lang="en-CA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6F6AC-406F-8146-9A6D-32D93D87A8D0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8997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Exercise #5 – Generate Ideas </a:t>
            </a:r>
            <a:br>
              <a:rPr lang="en-US" dirty="0" smtClean="0"/>
            </a:br>
            <a:r>
              <a:rPr lang="en-US" dirty="0" smtClean="0"/>
              <a:t>20 Minutes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6F6AC-406F-8146-9A6D-32D93D87A8D0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55722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Concepts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Diversity and uniqueness – diversity trumps ability</a:t>
            </a:r>
            <a:r>
              <a:rPr lang="en-US" sz="2400" dirty="0" smtClean="0"/>
              <a:t> </a:t>
            </a:r>
            <a:endParaRPr lang="en-US" sz="1800" dirty="0" smtClean="0"/>
          </a:p>
          <a:p>
            <a:r>
              <a:rPr lang="en-US" dirty="0" smtClean="0"/>
              <a:t>Design for people that are outliers or at the margins</a:t>
            </a:r>
          </a:p>
          <a:p>
            <a:r>
              <a:rPr lang="en-US" dirty="0" smtClean="0"/>
              <a:t>Inclusive processes and tools</a:t>
            </a:r>
          </a:p>
          <a:p>
            <a:r>
              <a:rPr lang="en-US" dirty="0" smtClean="0"/>
              <a:t>Nothing for us without </a:t>
            </a:r>
            <a:r>
              <a:rPr lang="en-US" dirty="0" smtClean="0"/>
              <a:t>us</a:t>
            </a:r>
          </a:p>
          <a:p>
            <a:r>
              <a:rPr lang="en-US" dirty="0" smtClean="0"/>
              <a:t>One-size-fits-one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6F6AC-406F-8146-9A6D-32D93D87A8D0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00600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Concepts -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Broader </a:t>
            </a:r>
            <a:r>
              <a:rPr lang="en-US" dirty="0"/>
              <a:t>beneficial impact – trigger a virtuous cycle of inclusion</a:t>
            </a:r>
          </a:p>
          <a:p>
            <a:r>
              <a:rPr lang="en-US" dirty="0"/>
              <a:t>Curb cut effect</a:t>
            </a:r>
          </a:p>
          <a:p>
            <a:r>
              <a:rPr lang="en-US" dirty="0" err="1"/>
              <a:t>Wabi-Sabi</a:t>
            </a:r>
            <a:r>
              <a:rPr lang="en-US" dirty="0"/>
              <a:t>  </a:t>
            </a:r>
            <a:endParaRPr lang="en-US" dirty="0" smtClean="0"/>
          </a:p>
          <a:p>
            <a:r>
              <a:rPr lang="en-US" dirty="0" smtClean="0"/>
              <a:t>“Yes, but” verses “Yes, and”</a:t>
            </a:r>
          </a:p>
          <a:p>
            <a:r>
              <a:rPr lang="en-US" dirty="0" smtClean="0"/>
              <a:t>One-size-fits-one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6F6AC-406F-8146-9A6D-32D93D87A8D0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96902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 l="1565" r="1565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6F6AC-406F-8146-9A6D-32D93D87A8D0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92122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 l="1565" r="1565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6F6AC-406F-8146-9A6D-32D93D87A8D0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92122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7767" y="1766498"/>
            <a:ext cx="8339033" cy="4525963"/>
          </a:xfrm>
        </p:spPr>
        <p:txBody>
          <a:bodyPr>
            <a:normAutofit/>
          </a:bodyPr>
          <a:lstStyle/>
          <a:p>
            <a:pPr lvl="1">
              <a:buFont typeface="Arial"/>
              <a:buChar char="•"/>
            </a:pPr>
            <a:r>
              <a:rPr lang="en-CA" dirty="0" smtClean="0"/>
              <a:t>Design solutions </a:t>
            </a:r>
            <a:r>
              <a:rPr lang="en-CA" dirty="0"/>
              <a:t>to </a:t>
            </a:r>
            <a:r>
              <a:rPr lang="en-CA" dirty="0" smtClean="0"/>
              <a:t>barriers and make </a:t>
            </a:r>
            <a:r>
              <a:rPr lang="en-CA" dirty="0"/>
              <a:t>sports and leisure more inclusive for children and youth in </a:t>
            </a:r>
            <a:r>
              <a:rPr lang="en-CA" dirty="0" smtClean="0"/>
              <a:t>Ontario</a:t>
            </a:r>
          </a:p>
          <a:p>
            <a:pPr marL="457200" lvl="1" indent="0">
              <a:buNone/>
            </a:pPr>
            <a:endParaRPr lang="en-CA" dirty="0"/>
          </a:p>
          <a:p>
            <a:pPr lvl="1">
              <a:buFont typeface="Arial"/>
              <a:buChar char="•"/>
            </a:pPr>
            <a:r>
              <a:rPr lang="en-CA" dirty="0"/>
              <a:t>U</a:t>
            </a:r>
            <a:r>
              <a:rPr lang="en-CA" dirty="0" smtClean="0"/>
              <a:t>ncover </a:t>
            </a:r>
            <a:r>
              <a:rPr lang="en-CA" dirty="0"/>
              <a:t>broader benefits that other sports organizations can use in </a:t>
            </a:r>
            <a:r>
              <a:rPr lang="en-CA" dirty="0" smtClean="0"/>
              <a:t>Ontario</a:t>
            </a:r>
          </a:p>
          <a:p>
            <a:pPr marL="457200" lvl="1" indent="0">
              <a:buNone/>
            </a:pPr>
            <a:endParaRPr lang="en-CA" dirty="0"/>
          </a:p>
          <a:p>
            <a:pPr lvl="1">
              <a:buFont typeface="Arial"/>
              <a:buChar char="•"/>
            </a:pPr>
            <a:r>
              <a:rPr lang="en-CA" dirty="0" smtClean="0"/>
              <a:t>Develop this training program that </a:t>
            </a:r>
            <a:r>
              <a:rPr lang="en-CA" dirty="0"/>
              <a:t>uses inclusive processes and  </a:t>
            </a:r>
            <a:r>
              <a:rPr lang="en-CA" dirty="0" smtClean="0"/>
              <a:t>tools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6F6AC-406F-8146-9A6D-32D93D87A8D0}" type="slidenum">
              <a:rPr lang="en-US" smtClean="0"/>
              <a:t>2</a:t>
            </a:fld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619932" y="816384"/>
            <a:ext cx="721238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/>
              <a:t>What do we want to Achieve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41522080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Roadmap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3280" y="1600200"/>
            <a:ext cx="8229600" cy="4525963"/>
          </a:xfrm>
        </p:spPr>
        <p:txBody>
          <a:bodyPr/>
          <a:lstStyle/>
          <a:p>
            <a:r>
              <a:rPr lang="en-US" dirty="0" smtClean="0"/>
              <a:t>Identify and prioritize barriers to inclusion in sports and recreation (Explore)</a:t>
            </a:r>
          </a:p>
          <a:p>
            <a:r>
              <a:rPr lang="en-US" dirty="0" smtClean="0"/>
              <a:t>Define a persona who has unmet needs</a:t>
            </a:r>
          </a:p>
          <a:p>
            <a:r>
              <a:rPr lang="en-US" dirty="0" smtClean="0"/>
              <a:t>Generate solutions to address barriers</a:t>
            </a:r>
          </a:p>
          <a:p>
            <a:r>
              <a:rPr lang="en-US" dirty="0" smtClean="0"/>
              <a:t>Get feedback on our ideas </a:t>
            </a:r>
          </a:p>
          <a:p>
            <a:r>
              <a:rPr lang="en-US" dirty="0" smtClean="0"/>
              <a:t>Develop a plan to further test ideas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6F6AC-406F-8146-9A6D-32D93D87A8D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18330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Insert EGD Model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6F6AC-406F-8146-9A6D-32D93D87A8D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171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Exercise #1 – Introduction</a:t>
            </a:r>
            <a:br>
              <a:rPr lang="en-US" dirty="0" smtClean="0"/>
            </a:br>
            <a:r>
              <a:rPr lang="en-US" dirty="0" smtClean="0"/>
              <a:t>5 minutes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70000"/>
              </a:lnSpc>
            </a:pPr>
            <a:r>
              <a:rPr lang="en-CA" dirty="0"/>
              <a:t>I</a:t>
            </a:r>
            <a:r>
              <a:rPr lang="en-CA" dirty="0" smtClean="0"/>
              <a:t>ntroduce your self to someone who you don’t know well </a:t>
            </a:r>
          </a:p>
          <a:p>
            <a:pPr>
              <a:lnSpc>
                <a:spcPct val="70000"/>
              </a:lnSpc>
            </a:pPr>
            <a:endParaRPr lang="en-CA" dirty="0" smtClean="0"/>
          </a:p>
          <a:p>
            <a:pPr>
              <a:lnSpc>
                <a:spcPct val="70000"/>
              </a:lnSpc>
            </a:pPr>
            <a:r>
              <a:rPr lang="en-CA" dirty="0" smtClean="0"/>
              <a:t>Identify </a:t>
            </a:r>
            <a:r>
              <a:rPr lang="en-CA" dirty="0"/>
              <a:t>2 things in common with one another, and I thing that makes you unique from anyone in this </a:t>
            </a:r>
            <a:r>
              <a:rPr lang="en-CA" dirty="0" smtClean="0"/>
              <a:t>room</a:t>
            </a:r>
          </a:p>
          <a:p>
            <a:pPr marL="0" indent="0">
              <a:lnSpc>
                <a:spcPct val="70000"/>
              </a:lnSpc>
              <a:buNone/>
            </a:pPr>
            <a:endParaRPr lang="en-CA" dirty="0"/>
          </a:p>
          <a:p>
            <a:pPr>
              <a:lnSpc>
                <a:spcPct val="70000"/>
              </a:lnSpc>
            </a:pPr>
            <a:r>
              <a:rPr lang="en-CA" dirty="0" smtClean="0"/>
              <a:t>Introduce your new friend to the large group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6F6AC-406F-8146-9A6D-32D93D87A8D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2690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Inclusive Design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/>
              <a:t>Inclusive design is design that considers the full range of human diversity with respect to ability, language, culture, age and other forms of human difference. </a:t>
            </a:r>
          </a:p>
          <a:p>
            <a:pPr marL="0" indent="0" algn="r">
              <a:buNone/>
            </a:pPr>
            <a:r>
              <a:rPr lang="en-US" sz="2000" i="1" dirty="0" smtClean="0"/>
              <a:t>Inclusive Design Research Centre</a:t>
            </a:r>
          </a:p>
          <a:p>
            <a:pPr marL="0" indent="0">
              <a:buNone/>
            </a:pPr>
            <a:endParaRPr lang="en-US" sz="2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6F6AC-406F-8146-9A6D-32D93D87A8D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4520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Insert 3 dimensions of ID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6F6AC-406F-8146-9A6D-32D93D87A8D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6131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Exercise #2 – Team Formation</a:t>
            </a:r>
            <a:br>
              <a:rPr lang="en-US" dirty="0" smtClean="0"/>
            </a:br>
            <a:r>
              <a:rPr lang="en-US" dirty="0" smtClean="0"/>
              <a:t>(15 minutes)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Move together into your team</a:t>
            </a:r>
          </a:p>
          <a:p>
            <a:r>
              <a:rPr lang="en-US" dirty="0" smtClean="0"/>
              <a:t>Name your team</a:t>
            </a:r>
          </a:p>
          <a:p>
            <a:r>
              <a:rPr lang="en-US" dirty="0" smtClean="0"/>
              <a:t>Share some of the information from your profile. The objective is to know what strengths each member brings to the team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6F6AC-406F-8146-9A6D-32D93D87A8D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59237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Exercise #3 – Identify Barriers</a:t>
            </a:r>
            <a:br>
              <a:rPr lang="en-US" dirty="0" smtClean="0"/>
            </a:br>
            <a:r>
              <a:rPr lang="en-US" dirty="0" smtClean="0"/>
              <a:t>(20 minutes)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CA" dirty="0" smtClean="0"/>
              <a:t>Identify </a:t>
            </a:r>
            <a:r>
              <a:rPr lang="en-CA" dirty="0"/>
              <a:t>barriers in sports and recreation for youth and children with disabilities, and identify the most critical barriers that impede inclusion in sports and recreation.</a:t>
            </a:r>
          </a:p>
          <a:p>
            <a:r>
              <a:rPr lang="en-US" dirty="0" smtClean="0"/>
              <a:t>Consider all types of barriers including physical, biases, programming, transportation, etc. </a:t>
            </a:r>
          </a:p>
          <a:p>
            <a:r>
              <a:rPr lang="en-US" dirty="0" smtClean="0"/>
              <a:t>Pick top 5 and write names (one barrier per post-it note) </a:t>
            </a:r>
          </a:p>
          <a:p>
            <a:r>
              <a:rPr lang="en-US" dirty="0" smtClean="0"/>
              <a:t>Post them on the wall.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6F6AC-406F-8146-9A6D-32D93D87A8D0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63975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2915</TotalTime>
  <Words>441</Words>
  <Application>Microsoft Macintosh PowerPoint</Application>
  <PresentationFormat>On-screen Show (4:3)</PresentationFormat>
  <Paragraphs>72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Inclusive Sports &amp; Recreation _ An Innovation Design Session  </vt:lpstr>
      <vt:lpstr>PowerPoint Presentation</vt:lpstr>
      <vt:lpstr>Today’s Roadmap</vt:lpstr>
      <vt:lpstr>Insert EGD Model </vt:lpstr>
      <vt:lpstr>Exercise #1 – Introduction 5 minutes </vt:lpstr>
      <vt:lpstr>What is Inclusive Design </vt:lpstr>
      <vt:lpstr>Insert 3 dimensions of ID </vt:lpstr>
      <vt:lpstr>Exercise #2 – Team Formation (15 minutes)  </vt:lpstr>
      <vt:lpstr>Exercise #3 – Identify Barriers (20 minutes)  </vt:lpstr>
      <vt:lpstr>Exercise #4 – Create a Persona (20 minutes) </vt:lpstr>
      <vt:lpstr>Exercise #5 – Generate Ideas  20 Minutes</vt:lpstr>
      <vt:lpstr>Key Concepts </vt:lpstr>
      <vt:lpstr>Key Concepts - continued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Inclusive Design An Orientation  </dc:title>
  <dc:creator>Ather Shabbar</dc:creator>
  <cp:lastModifiedBy>Ather Shabbar</cp:lastModifiedBy>
  <cp:revision>27</cp:revision>
  <cp:lastPrinted>2017-05-26T23:47:53Z</cp:lastPrinted>
  <dcterms:created xsi:type="dcterms:W3CDTF">2017-05-23T16:43:45Z</dcterms:created>
  <dcterms:modified xsi:type="dcterms:W3CDTF">2017-07-05T23:55:56Z</dcterms:modified>
</cp:coreProperties>
</file>